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672" r:id="rId2"/>
    <p:sldMasterId id="2147483684" r:id="rId3"/>
    <p:sldMasterId id="2147483714" r:id="rId4"/>
    <p:sldMasterId id="2147483744" r:id="rId5"/>
    <p:sldMasterId id="2147483761" r:id="rId6"/>
    <p:sldMasterId id="2147483773" r:id="rId7"/>
    <p:sldMasterId id="2147483786" r:id="rId8"/>
  </p:sldMasterIdLst>
  <p:notesMasterIdLst>
    <p:notesMasterId r:id="rId50"/>
  </p:notesMasterIdLst>
  <p:sldIdLst>
    <p:sldId id="342" r:id="rId9"/>
    <p:sldId id="257" r:id="rId10"/>
    <p:sldId id="351" r:id="rId11"/>
    <p:sldId id="407" r:id="rId12"/>
    <p:sldId id="388" r:id="rId13"/>
    <p:sldId id="389" r:id="rId14"/>
    <p:sldId id="479" r:id="rId15"/>
    <p:sldId id="325" r:id="rId16"/>
    <p:sldId id="478" r:id="rId17"/>
    <p:sldId id="474" r:id="rId18"/>
    <p:sldId id="475" r:id="rId19"/>
    <p:sldId id="476" r:id="rId20"/>
    <p:sldId id="477" r:id="rId21"/>
    <p:sldId id="465" r:id="rId22"/>
    <p:sldId id="383" r:id="rId23"/>
    <p:sldId id="466" r:id="rId24"/>
    <p:sldId id="489" r:id="rId25"/>
    <p:sldId id="481" r:id="rId26"/>
    <p:sldId id="482" r:id="rId27"/>
    <p:sldId id="490" r:id="rId28"/>
    <p:sldId id="491" r:id="rId29"/>
    <p:sldId id="493" r:id="rId30"/>
    <p:sldId id="492" r:id="rId31"/>
    <p:sldId id="494" r:id="rId32"/>
    <p:sldId id="496" r:id="rId33"/>
    <p:sldId id="495" r:id="rId34"/>
    <p:sldId id="487" r:id="rId35"/>
    <p:sldId id="437" r:id="rId36"/>
    <p:sldId id="375" r:id="rId37"/>
    <p:sldId id="486" r:id="rId38"/>
    <p:sldId id="382" r:id="rId39"/>
    <p:sldId id="499" r:id="rId40"/>
    <p:sldId id="449" r:id="rId41"/>
    <p:sldId id="321" r:id="rId42"/>
    <p:sldId id="488" r:id="rId43"/>
    <p:sldId id="484" r:id="rId44"/>
    <p:sldId id="485" r:id="rId45"/>
    <p:sldId id="500" r:id="rId46"/>
    <p:sldId id="457" r:id="rId47"/>
    <p:sldId id="458" r:id="rId48"/>
    <p:sldId id="501" r:id="rId49"/>
  </p:sldIdLst>
  <p:sldSz cx="12192000" cy="6858000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80" autoAdjust="0"/>
    <p:restoredTop sz="94660"/>
  </p:normalViewPr>
  <p:slideViewPr>
    <p:cSldViewPr>
      <p:cViewPr varScale="1">
        <p:scale>
          <a:sx n="106" d="100"/>
          <a:sy n="106" d="100"/>
        </p:scale>
        <p:origin x="366" y="114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huel Contreras" userId="15e91394-4308-4500-8b30-a49fd3b2f2da" providerId="ADAL" clId="{07AC098C-0069-4CE8-8026-39B3A4CBB78D}"/>
    <pc:docChg chg="undo custSel modSld">
      <pc:chgData name="Nahuel Contreras" userId="15e91394-4308-4500-8b30-a49fd3b2f2da" providerId="ADAL" clId="{07AC098C-0069-4CE8-8026-39B3A4CBB78D}" dt="2023-01-26T02:21:36.606" v="33" actId="1076"/>
      <pc:docMkLst>
        <pc:docMk/>
      </pc:docMkLst>
      <pc:sldChg chg="modSp mod">
        <pc:chgData name="Nahuel Contreras" userId="15e91394-4308-4500-8b30-a49fd3b2f2da" providerId="ADAL" clId="{07AC098C-0069-4CE8-8026-39B3A4CBB78D}" dt="2023-01-26T01:53:31.805" v="11" actId="1076"/>
        <pc:sldMkLst>
          <pc:docMk/>
          <pc:sldMk cId="3037729418" sldId="457"/>
        </pc:sldMkLst>
        <pc:picChg chg="mod">
          <ac:chgData name="Nahuel Contreras" userId="15e91394-4308-4500-8b30-a49fd3b2f2da" providerId="ADAL" clId="{07AC098C-0069-4CE8-8026-39B3A4CBB78D}" dt="2023-01-26T01:53:31.805" v="11" actId="1076"/>
          <ac:picMkLst>
            <pc:docMk/>
            <pc:sldMk cId="3037729418" sldId="457"/>
            <ac:picMk id="24" creationId="{00000000-0000-0000-0000-000000000000}"/>
          </ac:picMkLst>
        </pc:picChg>
      </pc:sldChg>
      <pc:sldChg chg="modSp mod">
        <pc:chgData name="Nahuel Contreras" userId="15e91394-4308-4500-8b30-a49fd3b2f2da" providerId="ADAL" clId="{07AC098C-0069-4CE8-8026-39B3A4CBB78D}" dt="2023-01-26T02:10:06.081" v="29" actId="1076"/>
        <pc:sldMkLst>
          <pc:docMk/>
          <pc:sldMk cId="3310205616" sldId="485"/>
        </pc:sldMkLst>
        <pc:spChg chg="mod">
          <ac:chgData name="Nahuel Contreras" userId="15e91394-4308-4500-8b30-a49fd3b2f2da" providerId="ADAL" clId="{07AC098C-0069-4CE8-8026-39B3A4CBB78D}" dt="2023-01-26T02:10:06.081" v="29" actId="1076"/>
          <ac:spMkLst>
            <pc:docMk/>
            <pc:sldMk cId="3310205616" sldId="485"/>
            <ac:spMk id="45" creationId="{9B8A004B-993F-45CB-B14E-3CBFB0322643}"/>
          </ac:spMkLst>
        </pc:spChg>
      </pc:sldChg>
      <pc:sldChg chg="modSp mod">
        <pc:chgData name="Nahuel Contreras" userId="15e91394-4308-4500-8b30-a49fd3b2f2da" providerId="ADAL" clId="{07AC098C-0069-4CE8-8026-39B3A4CBB78D}" dt="2023-01-26T02:21:36.606" v="33" actId="1076"/>
        <pc:sldMkLst>
          <pc:docMk/>
          <pc:sldMk cId="356019846" sldId="501"/>
        </pc:sldMkLst>
        <pc:grpChg chg="mod">
          <ac:chgData name="Nahuel Contreras" userId="15e91394-4308-4500-8b30-a49fd3b2f2da" providerId="ADAL" clId="{07AC098C-0069-4CE8-8026-39B3A4CBB78D}" dt="2023-01-26T02:21:36.606" v="33" actId="1076"/>
          <ac:grpSpMkLst>
            <pc:docMk/>
            <pc:sldMk cId="356019846" sldId="501"/>
            <ac:grpSpMk id="8" creationId="{B2D9BD9E-F0DE-48C1-A04D-8F91B6088543}"/>
          </ac:grpSpMkLst>
        </pc:grpChg>
        <pc:picChg chg="mod">
          <ac:chgData name="Nahuel Contreras" userId="15e91394-4308-4500-8b30-a49fd3b2f2da" providerId="ADAL" clId="{07AC098C-0069-4CE8-8026-39B3A4CBB78D}" dt="2023-01-26T02:09:16.942" v="28" actId="1076"/>
          <ac:picMkLst>
            <pc:docMk/>
            <pc:sldMk cId="356019846" sldId="501"/>
            <ac:picMk id="5" creationId="{2B67765B-52D1-4415-ABE7-01CEB8FDDAF5}"/>
          </ac:picMkLst>
        </pc:picChg>
        <pc:picChg chg="mod">
          <ac:chgData name="Nahuel Contreras" userId="15e91394-4308-4500-8b30-a49fd3b2f2da" providerId="ADAL" clId="{07AC098C-0069-4CE8-8026-39B3A4CBB78D}" dt="2023-01-26T02:00:02.725" v="15" actId="1076"/>
          <ac:picMkLst>
            <pc:docMk/>
            <pc:sldMk cId="356019846" sldId="501"/>
            <ac:picMk id="29" creationId="{00000000-0000-0000-0000-000000000000}"/>
          </ac:picMkLst>
        </pc:picChg>
        <pc:picChg chg="mod">
          <ac:chgData name="Nahuel Contreras" userId="15e91394-4308-4500-8b30-a49fd3b2f2da" providerId="ADAL" clId="{07AC098C-0069-4CE8-8026-39B3A4CBB78D}" dt="2023-01-26T02:06:40.244" v="25" actId="1076"/>
          <ac:picMkLst>
            <pc:docMk/>
            <pc:sldMk cId="356019846" sldId="501"/>
            <ac:picMk id="37" creationId="{47AC28A2-6AE2-4E6E-B61F-06DDAEF76F4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1D263D-69AD-4FF5-A044-F4CDC6201546}" type="doc">
      <dgm:prSet loTypeId="urn:microsoft.com/office/officeart/2005/8/layout/chevron2" loCatId="process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F111CB5-8E64-4215-9CF5-929DBEEA1406}">
      <dgm:prSet/>
      <dgm:spPr/>
      <dgm:t>
        <a:bodyPr/>
        <a:lstStyle/>
        <a:p>
          <a:pPr rtl="0"/>
          <a:r>
            <a:rPr lang="es-AR" dirty="0"/>
            <a:t>Comunicación Serie Asincrónica</a:t>
          </a:r>
        </a:p>
        <a:p>
          <a:pPr rtl="0"/>
          <a:r>
            <a:rPr lang="es-AR" dirty="0"/>
            <a:t>(I)</a:t>
          </a:r>
        </a:p>
      </dgm:t>
    </dgm:pt>
    <dgm:pt modelId="{525B0134-DD45-4A35-A319-C8E84E5DF018}" type="parTrans" cxnId="{2BECDEF8-2C1E-423A-9020-21157AE8B761}">
      <dgm:prSet/>
      <dgm:spPr/>
      <dgm:t>
        <a:bodyPr/>
        <a:lstStyle/>
        <a:p>
          <a:endParaRPr lang="es-AR"/>
        </a:p>
      </dgm:t>
    </dgm:pt>
    <dgm:pt modelId="{E01D7B53-EE00-455D-8758-11FDBCE0598B}" type="sibTrans" cxnId="{2BECDEF8-2C1E-423A-9020-21157AE8B761}">
      <dgm:prSet/>
      <dgm:spPr/>
      <dgm:t>
        <a:bodyPr/>
        <a:lstStyle/>
        <a:p>
          <a:endParaRPr lang="es-AR"/>
        </a:p>
      </dgm:t>
    </dgm:pt>
    <dgm:pt modelId="{3E093508-C980-4F49-8377-41D897622D27}">
      <dgm:prSet custT="1"/>
      <dgm:spPr/>
      <dgm:t>
        <a:bodyPr/>
        <a:lstStyle/>
        <a:p>
          <a:r>
            <a:rPr lang="es-AR" sz="2400" dirty="0"/>
            <a:t> ¿Qué es una comunicación serie asincrónica?</a:t>
          </a:r>
        </a:p>
      </dgm:t>
    </dgm:pt>
    <dgm:pt modelId="{1F36226B-B42D-4891-B6BF-DACA2B363C37}" type="parTrans" cxnId="{55EAE3F3-0219-45C4-9036-EE90B41AACA4}">
      <dgm:prSet/>
      <dgm:spPr/>
      <dgm:t>
        <a:bodyPr/>
        <a:lstStyle/>
        <a:p>
          <a:endParaRPr lang="es-AR"/>
        </a:p>
      </dgm:t>
    </dgm:pt>
    <dgm:pt modelId="{7C576BF1-07FD-49A6-AFF8-8DAFD31CA69C}" type="sibTrans" cxnId="{55EAE3F3-0219-45C4-9036-EE90B41AACA4}">
      <dgm:prSet/>
      <dgm:spPr/>
      <dgm:t>
        <a:bodyPr/>
        <a:lstStyle/>
        <a:p>
          <a:endParaRPr lang="es-AR"/>
        </a:p>
      </dgm:t>
    </dgm:pt>
    <dgm:pt modelId="{F566589B-EE39-4214-8A75-CAFA600476BA}">
      <dgm:prSet custT="1"/>
      <dgm:spPr/>
      <dgm:t>
        <a:bodyPr/>
        <a:lstStyle/>
        <a:p>
          <a:r>
            <a:rPr lang="es-AR" sz="2400" dirty="0"/>
            <a:t>¿Cómo es una trama vulgarmente denominada RS232?</a:t>
          </a:r>
        </a:p>
      </dgm:t>
    </dgm:pt>
    <dgm:pt modelId="{66545855-C6D3-49F4-B5E3-4CC103B026BB}" type="parTrans" cxnId="{72845881-9366-405C-A7B5-49389A7157B4}">
      <dgm:prSet/>
      <dgm:spPr/>
      <dgm:t>
        <a:bodyPr/>
        <a:lstStyle/>
        <a:p>
          <a:endParaRPr lang="es-AR"/>
        </a:p>
      </dgm:t>
    </dgm:pt>
    <dgm:pt modelId="{051A5526-AB90-421E-AE87-B5630E2943AC}" type="sibTrans" cxnId="{72845881-9366-405C-A7B5-49389A7157B4}">
      <dgm:prSet/>
      <dgm:spPr/>
      <dgm:t>
        <a:bodyPr/>
        <a:lstStyle/>
        <a:p>
          <a:endParaRPr lang="es-AR"/>
        </a:p>
      </dgm:t>
    </dgm:pt>
    <dgm:pt modelId="{6D0D5D76-9639-4146-B1A3-5019E68F382D}" type="pres">
      <dgm:prSet presAssocID="{021D263D-69AD-4FF5-A044-F4CDC6201546}" presName="linearFlow" presStyleCnt="0">
        <dgm:presLayoutVars>
          <dgm:dir/>
          <dgm:animLvl val="lvl"/>
          <dgm:resizeHandles val="exact"/>
        </dgm:presLayoutVars>
      </dgm:prSet>
      <dgm:spPr/>
    </dgm:pt>
    <dgm:pt modelId="{A8E8597F-AEEA-48AB-8E3F-AFD5EBB6D45B}" type="pres">
      <dgm:prSet presAssocID="{EF111CB5-8E64-4215-9CF5-929DBEEA1406}" presName="composite" presStyleCnt="0"/>
      <dgm:spPr/>
    </dgm:pt>
    <dgm:pt modelId="{417BA827-AF67-4CD9-9D45-DB61A06FC495}" type="pres">
      <dgm:prSet presAssocID="{EF111CB5-8E64-4215-9CF5-929DBEEA1406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48267BF8-ECB6-4E75-97CC-6FF0258566CF}" type="pres">
      <dgm:prSet presAssocID="{EF111CB5-8E64-4215-9CF5-929DBEEA1406}" presName="descendantText" presStyleLbl="alignAcc1" presStyleIdx="0" presStyleCnt="1" custLinFactNeighborX="2345" custLinFactNeighborY="-4836">
        <dgm:presLayoutVars>
          <dgm:bulletEnabled val="1"/>
        </dgm:presLayoutVars>
      </dgm:prSet>
      <dgm:spPr/>
    </dgm:pt>
  </dgm:ptLst>
  <dgm:cxnLst>
    <dgm:cxn modelId="{C7FF895E-84D6-4556-AE62-83E81DB11C0D}" type="presOf" srcId="{EF111CB5-8E64-4215-9CF5-929DBEEA1406}" destId="{417BA827-AF67-4CD9-9D45-DB61A06FC495}" srcOrd="0" destOrd="0" presId="urn:microsoft.com/office/officeart/2005/8/layout/chevron2"/>
    <dgm:cxn modelId="{140E3F44-13B8-4D15-854A-FA56E286F91D}" type="presOf" srcId="{F566589B-EE39-4214-8A75-CAFA600476BA}" destId="{48267BF8-ECB6-4E75-97CC-6FF0258566CF}" srcOrd="0" destOrd="1" presId="urn:microsoft.com/office/officeart/2005/8/layout/chevron2"/>
    <dgm:cxn modelId="{A9FF1F6A-038B-4226-9D01-D90DD062AE49}" type="presOf" srcId="{3E093508-C980-4F49-8377-41D897622D27}" destId="{48267BF8-ECB6-4E75-97CC-6FF0258566CF}" srcOrd="0" destOrd="0" presId="urn:microsoft.com/office/officeart/2005/8/layout/chevron2"/>
    <dgm:cxn modelId="{EFC64D76-2426-4E06-8F71-3366DDAE7D87}" type="presOf" srcId="{021D263D-69AD-4FF5-A044-F4CDC6201546}" destId="{6D0D5D76-9639-4146-B1A3-5019E68F382D}" srcOrd="0" destOrd="0" presId="urn:microsoft.com/office/officeart/2005/8/layout/chevron2"/>
    <dgm:cxn modelId="{72845881-9366-405C-A7B5-49389A7157B4}" srcId="{EF111CB5-8E64-4215-9CF5-929DBEEA1406}" destId="{F566589B-EE39-4214-8A75-CAFA600476BA}" srcOrd="1" destOrd="0" parTransId="{66545855-C6D3-49F4-B5E3-4CC103B026BB}" sibTransId="{051A5526-AB90-421E-AE87-B5630E2943AC}"/>
    <dgm:cxn modelId="{55EAE3F3-0219-45C4-9036-EE90B41AACA4}" srcId="{EF111CB5-8E64-4215-9CF5-929DBEEA1406}" destId="{3E093508-C980-4F49-8377-41D897622D27}" srcOrd="0" destOrd="0" parTransId="{1F36226B-B42D-4891-B6BF-DACA2B363C37}" sibTransId="{7C576BF1-07FD-49A6-AFF8-8DAFD31CA69C}"/>
    <dgm:cxn modelId="{2BECDEF8-2C1E-423A-9020-21157AE8B761}" srcId="{021D263D-69AD-4FF5-A044-F4CDC6201546}" destId="{EF111CB5-8E64-4215-9CF5-929DBEEA1406}" srcOrd="0" destOrd="0" parTransId="{525B0134-DD45-4A35-A319-C8E84E5DF018}" sibTransId="{E01D7B53-EE00-455D-8758-11FDBCE0598B}"/>
    <dgm:cxn modelId="{4469D44C-4FF2-4E9F-9067-2DC3961F6B93}" type="presParOf" srcId="{6D0D5D76-9639-4146-B1A3-5019E68F382D}" destId="{A8E8597F-AEEA-48AB-8E3F-AFD5EBB6D45B}" srcOrd="0" destOrd="0" presId="urn:microsoft.com/office/officeart/2005/8/layout/chevron2"/>
    <dgm:cxn modelId="{29E31B12-2923-490F-8D94-4E25097A5637}" type="presParOf" srcId="{A8E8597F-AEEA-48AB-8E3F-AFD5EBB6D45B}" destId="{417BA827-AF67-4CD9-9D45-DB61A06FC495}" srcOrd="0" destOrd="0" presId="urn:microsoft.com/office/officeart/2005/8/layout/chevron2"/>
    <dgm:cxn modelId="{B64DBC49-A8C9-4E0B-BED4-D10220B6E52E}" type="presParOf" srcId="{A8E8597F-AEEA-48AB-8E3F-AFD5EBB6D45B}" destId="{48267BF8-ECB6-4E75-97CC-6FF0258566C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B2CE44-D9B4-4DE9-87D3-8B1D4D14A7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>
        <a:scene3d>
          <a:camera prst="perspectiveContrastingRightFacing"/>
          <a:lightRig rig="threePt" dir="t"/>
        </a:scene3d>
      </dgm:spPr>
      <dgm:t>
        <a:bodyPr/>
        <a:lstStyle/>
        <a:p>
          <a:endParaRPr lang="es-AR"/>
        </a:p>
      </dgm:t>
    </dgm:pt>
    <dgm:pt modelId="{C841766E-B264-4885-94F0-19B0838E7ABA}">
      <dgm:prSet/>
      <dgm:spPr/>
      <dgm:t>
        <a:bodyPr/>
        <a:lstStyle/>
        <a:p>
          <a:r>
            <a:rPr lang="es-ES" b="1" dirty="0"/>
            <a:t>¿primitivas?</a:t>
          </a:r>
          <a:endParaRPr lang="es-AR" dirty="0"/>
        </a:p>
      </dgm:t>
    </dgm:pt>
    <dgm:pt modelId="{CC36940B-6C49-447B-9A5A-E7A19305DAB3}" type="parTrans" cxnId="{245ECA5F-596C-4672-A779-35110B33B6EF}">
      <dgm:prSet/>
      <dgm:spPr/>
      <dgm:t>
        <a:bodyPr/>
        <a:lstStyle/>
        <a:p>
          <a:endParaRPr lang="es-AR"/>
        </a:p>
      </dgm:t>
    </dgm:pt>
    <dgm:pt modelId="{69DCAE15-6CC6-400D-A84A-A49B6D59A888}" type="sibTrans" cxnId="{245ECA5F-596C-4672-A779-35110B33B6EF}">
      <dgm:prSet/>
      <dgm:spPr/>
      <dgm:t>
        <a:bodyPr/>
        <a:lstStyle/>
        <a:p>
          <a:endParaRPr lang="es-AR"/>
        </a:p>
      </dgm:t>
    </dgm:pt>
    <dgm:pt modelId="{6387910F-41F8-46F0-A43F-95BAE3C5E460}">
      <dgm:prSet/>
      <dgm:spPr>
        <a:solidFill>
          <a:srgbClr val="FF0000"/>
        </a:solidFill>
      </dgm:spPr>
      <dgm:t>
        <a:bodyPr/>
        <a:lstStyle/>
        <a:p>
          <a:r>
            <a:rPr lang="es-ES" b="1" dirty="0"/>
            <a:t>Función que saque del </a:t>
          </a:r>
          <a:r>
            <a:rPr lang="es-ES" b="1" dirty="0" err="1"/>
            <a:t>BufferRx</a:t>
          </a:r>
          <a:r>
            <a:rPr lang="es-ES" b="1" dirty="0"/>
            <a:t> el dato recibido </a:t>
          </a:r>
          <a:r>
            <a:rPr lang="es-ES" b="1" dirty="0">
              <a:solidFill>
                <a:srgbClr val="FFFF00"/>
              </a:solidFill>
            </a:rPr>
            <a:t>[pop]</a:t>
          </a:r>
          <a:endParaRPr lang="es-AR" dirty="0">
            <a:solidFill>
              <a:srgbClr val="FFFF00"/>
            </a:solidFill>
          </a:endParaRPr>
        </a:p>
      </dgm:t>
    </dgm:pt>
    <dgm:pt modelId="{B17C654B-72C6-402F-A6CF-1D9815F61398}" type="parTrans" cxnId="{DEA69DFD-277A-4228-8C68-6EAC67B51921}">
      <dgm:prSet/>
      <dgm:spPr/>
      <dgm:t>
        <a:bodyPr/>
        <a:lstStyle/>
        <a:p>
          <a:endParaRPr lang="es-AR"/>
        </a:p>
      </dgm:t>
    </dgm:pt>
    <dgm:pt modelId="{FEAACA70-D25A-44F7-B446-A8E0F1284919}" type="sibTrans" cxnId="{DEA69DFD-277A-4228-8C68-6EAC67B51921}">
      <dgm:prSet/>
      <dgm:spPr/>
      <dgm:t>
        <a:bodyPr/>
        <a:lstStyle/>
        <a:p>
          <a:endParaRPr lang="es-AR"/>
        </a:p>
      </dgm:t>
    </dgm:pt>
    <dgm:pt modelId="{DD4ACE51-16CF-49CD-BAAA-18CEFA00FBE7}">
      <dgm:prSet/>
      <dgm:spPr>
        <a:solidFill>
          <a:srgbClr val="0070C0"/>
        </a:solidFill>
      </dgm:spPr>
      <dgm:t>
        <a:bodyPr/>
        <a:lstStyle/>
        <a:p>
          <a:r>
            <a:rPr lang="es-ES" b="1" dirty="0"/>
            <a:t>Función que escriba en el BufferTx el dato a transmitir </a:t>
          </a:r>
          <a:r>
            <a:rPr lang="es-ES" b="1" dirty="0">
              <a:solidFill>
                <a:srgbClr val="FFFF00"/>
              </a:solidFill>
            </a:rPr>
            <a:t>[</a:t>
          </a:r>
          <a:r>
            <a:rPr lang="es-ES" b="1" dirty="0" err="1">
              <a:solidFill>
                <a:srgbClr val="FFFF00"/>
              </a:solidFill>
            </a:rPr>
            <a:t>push</a:t>
          </a:r>
          <a:r>
            <a:rPr lang="es-ES" b="1" dirty="0">
              <a:solidFill>
                <a:srgbClr val="FFFF00"/>
              </a:solidFill>
            </a:rPr>
            <a:t>]</a:t>
          </a:r>
          <a:endParaRPr lang="es-AR" dirty="0">
            <a:solidFill>
              <a:srgbClr val="FFFF00"/>
            </a:solidFill>
          </a:endParaRPr>
        </a:p>
      </dgm:t>
    </dgm:pt>
    <dgm:pt modelId="{9EC23156-C1F7-4E32-AC4A-F637C03DCF56}" type="parTrans" cxnId="{25AACED0-AFCC-4839-82A0-653764246B60}">
      <dgm:prSet/>
      <dgm:spPr/>
      <dgm:t>
        <a:bodyPr/>
        <a:lstStyle/>
        <a:p>
          <a:endParaRPr lang="es-AR"/>
        </a:p>
      </dgm:t>
    </dgm:pt>
    <dgm:pt modelId="{70C07459-DF0B-47C8-9417-C66AC3DF3887}" type="sibTrans" cxnId="{25AACED0-AFCC-4839-82A0-653764246B60}">
      <dgm:prSet/>
      <dgm:spPr/>
      <dgm:t>
        <a:bodyPr/>
        <a:lstStyle/>
        <a:p>
          <a:endParaRPr lang="es-AR"/>
        </a:p>
      </dgm:t>
    </dgm:pt>
    <dgm:pt modelId="{36A90C13-D546-4B4D-BA00-EF0599370944}" type="pres">
      <dgm:prSet presAssocID="{5CB2CE44-D9B4-4DE9-87D3-8B1D4D14A7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CC5D4E8-9350-452D-84F5-ACD074308560}" type="pres">
      <dgm:prSet presAssocID="{C841766E-B264-4885-94F0-19B0838E7ABA}" presName="hierRoot1" presStyleCnt="0">
        <dgm:presLayoutVars>
          <dgm:hierBranch val="init"/>
        </dgm:presLayoutVars>
      </dgm:prSet>
      <dgm:spPr/>
    </dgm:pt>
    <dgm:pt modelId="{40AEB1AA-6741-4F22-8C93-90E1680F69EA}" type="pres">
      <dgm:prSet presAssocID="{C841766E-B264-4885-94F0-19B0838E7ABA}" presName="rootComposite1" presStyleCnt="0"/>
      <dgm:spPr/>
    </dgm:pt>
    <dgm:pt modelId="{1FF45D59-F3C4-4EDC-9859-ABEC9240F948}" type="pres">
      <dgm:prSet presAssocID="{C841766E-B264-4885-94F0-19B0838E7ABA}" presName="rootText1" presStyleLbl="node0" presStyleIdx="0" presStyleCnt="1" custScaleX="79924" custScaleY="56232">
        <dgm:presLayoutVars>
          <dgm:chPref val="3"/>
        </dgm:presLayoutVars>
      </dgm:prSet>
      <dgm:spPr/>
    </dgm:pt>
    <dgm:pt modelId="{F0040184-F8FF-4CC9-9B6A-08322895842C}" type="pres">
      <dgm:prSet presAssocID="{C841766E-B264-4885-94F0-19B0838E7ABA}" presName="rootConnector1" presStyleLbl="node1" presStyleIdx="0" presStyleCnt="0"/>
      <dgm:spPr/>
    </dgm:pt>
    <dgm:pt modelId="{56260C91-85E0-466B-B2CD-3CA1D5A4F75A}" type="pres">
      <dgm:prSet presAssocID="{C841766E-B264-4885-94F0-19B0838E7ABA}" presName="hierChild2" presStyleCnt="0"/>
      <dgm:spPr/>
    </dgm:pt>
    <dgm:pt modelId="{FA075E31-BA2F-4735-8502-CF28AECFC368}" type="pres">
      <dgm:prSet presAssocID="{B17C654B-72C6-402F-A6CF-1D9815F61398}" presName="Name37" presStyleLbl="parChTrans1D2" presStyleIdx="0" presStyleCnt="2"/>
      <dgm:spPr/>
    </dgm:pt>
    <dgm:pt modelId="{E2435D90-72F4-4EE4-902F-33EBCB25C03D}" type="pres">
      <dgm:prSet presAssocID="{6387910F-41F8-46F0-A43F-95BAE3C5E460}" presName="hierRoot2" presStyleCnt="0">
        <dgm:presLayoutVars>
          <dgm:hierBranch val="init"/>
        </dgm:presLayoutVars>
      </dgm:prSet>
      <dgm:spPr/>
    </dgm:pt>
    <dgm:pt modelId="{174B9B5D-F12B-4971-A1D1-12F5F1E55497}" type="pres">
      <dgm:prSet presAssocID="{6387910F-41F8-46F0-A43F-95BAE3C5E460}" presName="rootComposite" presStyleCnt="0"/>
      <dgm:spPr/>
    </dgm:pt>
    <dgm:pt modelId="{7B6A935B-8C40-4335-8509-BA79C310005B}" type="pres">
      <dgm:prSet presAssocID="{6387910F-41F8-46F0-A43F-95BAE3C5E460}" presName="rootText" presStyleLbl="node2" presStyleIdx="0" presStyleCnt="2" custLinFactNeighborX="19234">
        <dgm:presLayoutVars>
          <dgm:chPref val="3"/>
        </dgm:presLayoutVars>
      </dgm:prSet>
      <dgm:spPr/>
    </dgm:pt>
    <dgm:pt modelId="{33B75F22-48C9-447A-8B50-92B36ADCAA1F}" type="pres">
      <dgm:prSet presAssocID="{6387910F-41F8-46F0-A43F-95BAE3C5E460}" presName="rootConnector" presStyleLbl="node2" presStyleIdx="0" presStyleCnt="2"/>
      <dgm:spPr/>
    </dgm:pt>
    <dgm:pt modelId="{8CA0143C-6B3E-46C9-AE48-AA93B0464965}" type="pres">
      <dgm:prSet presAssocID="{6387910F-41F8-46F0-A43F-95BAE3C5E460}" presName="hierChild4" presStyleCnt="0"/>
      <dgm:spPr/>
    </dgm:pt>
    <dgm:pt modelId="{D0713878-880F-4A84-AD3C-0CB76E318410}" type="pres">
      <dgm:prSet presAssocID="{6387910F-41F8-46F0-A43F-95BAE3C5E460}" presName="hierChild5" presStyleCnt="0"/>
      <dgm:spPr/>
    </dgm:pt>
    <dgm:pt modelId="{14A858CF-C848-4BC6-B65E-3527C06A19CD}" type="pres">
      <dgm:prSet presAssocID="{9EC23156-C1F7-4E32-AC4A-F637C03DCF56}" presName="Name37" presStyleLbl="parChTrans1D2" presStyleIdx="1" presStyleCnt="2"/>
      <dgm:spPr/>
    </dgm:pt>
    <dgm:pt modelId="{937CD9C8-E693-4980-A0B8-1582C8F5D284}" type="pres">
      <dgm:prSet presAssocID="{DD4ACE51-16CF-49CD-BAAA-18CEFA00FBE7}" presName="hierRoot2" presStyleCnt="0">
        <dgm:presLayoutVars>
          <dgm:hierBranch val="init"/>
        </dgm:presLayoutVars>
      </dgm:prSet>
      <dgm:spPr/>
    </dgm:pt>
    <dgm:pt modelId="{6FDD92B0-75BB-45E1-AD0E-1714E1B08A83}" type="pres">
      <dgm:prSet presAssocID="{DD4ACE51-16CF-49CD-BAAA-18CEFA00FBE7}" presName="rootComposite" presStyleCnt="0"/>
      <dgm:spPr/>
    </dgm:pt>
    <dgm:pt modelId="{FA288D15-6041-4264-BC9E-9FDA3E38DD99}" type="pres">
      <dgm:prSet presAssocID="{DD4ACE51-16CF-49CD-BAAA-18CEFA00FBE7}" presName="rootText" presStyleLbl="node2" presStyleIdx="1" presStyleCnt="2">
        <dgm:presLayoutVars>
          <dgm:chPref val="3"/>
        </dgm:presLayoutVars>
      </dgm:prSet>
      <dgm:spPr/>
    </dgm:pt>
    <dgm:pt modelId="{97CA296E-0816-4475-87A1-910DD7D6AA4C}" type="pres">
      <dgm:prSet presAssocID="{DD4ACE51-16CF-49CD-BAAA-18CEFA00FBE7}" presName="rootConnector" presStyleLbl="node2" presStyleIdx="1" presStyleCnt="2"/>
      <dgm:spPr/>
    </dgm:pt>
    <dgm:pt modelId="{3668BBD6-A540-477F-AC03-68ED32C0C9B2}" type="pres">
      <dgm:prSet presAssocID="{DD4ACE51-16CF-49CD-BAAA-18CEFA00FBE7}" presName="hierChild4" presStyleCnt="0"/>
      <dgm:spPr/>
    </dgm:pt>
    <dgm:pt modelId="{BEA4515C-A83F-4910-B72E-31E03E5474DB}" type="pres">
      <dgm:prSet presAssocID="{DD4ACE51-16CF-49CD-BAAA-18CEFA00FBE7}" presName="hierChild5" presStyleCnt="0"/>
      <dgm:spPr/>
    </dgm:pt>
    <dgm:pt modelId="{6C9F6D8B-405B-44B6-B91B-B6370C1499FE}" type="pres">
      <dgm:prSet presAssocID="{C841766E-B264-4885-94F0-19B0838E7ABA}" presName="hierChild3" presStyleCnt="0"/>
      <dgm:spPr/>
    </dgm:pt>
  </dgm:ptLst>
  <dgm:cxnLst>
    <dgm:cxn modelId="{FF787117-2EA8-4B37-97E9-3A6A65124214}" type="presOf" srcId="{DD4ACE51-16CF-49CD-BAAA-18CEFA00FBE7}" destId="{FA288D15-6041-4264-BC9E-9FDA3E38DD99}" srcOrd="0" destOrd="0" presId="urn:microsoft.com/office/officeart/2005/8/layout/orgChart1"/>
    <dgm:cxn modelId="{BF308634-3F8C-4FDF-82E9-CD1DF6360B6B}" type="presOf" srcId="{B17C654B-72C6-402F-A6CF-1D9815F61398}" destId="{FA075E31-BA2F-4735-8502-CF28AECFC368}" srcOrd="0" destOrd="0" presId="urn:microsoft.com/office/officeart/2005/8/layout/orgChart1"/>
    <dgm:cxn modelId="{BE8FD940-E641-4D19-BE2E-CB5090D9B40C}" type="presOf" srcId="{5CB2CE44-D9B4-4DE9-87D3-8B1D4D14A779}" destId="{36A90C13-D546-4B4D-BA00-EF0599370944}" srcOrd="0" destOrd="0" presId="urn:microsoft.com/office/officeart/2005/8/layout/orgChart1"/>
    <dgm:cxn modelId="{245ECA5F-596C-4672-A779-35110B33B6EF}" srcId="{5CB2CE44-D9B4-4DE9-87D3-8B1D4D14A779}" destId="{C841766E-B264-4885-94F0-19B0838E7ABA}" srcOrd="0" destOrd="0" parTransId="{CC36940B-6C49-447B-9A5A-E7A19305DAB3}" sibTransId="{69DCAE15-6CC6-400D-A84A-A49B6D59A888}"/>
    <dgm:cxn modelId="{C9163042-3AE5-439D-BE71-5721C0F56F2B}" type="presOf" srcId="{6387910F-41F8-46F0-A43F-95BAE3C5E460}" destId="{7B6A935B-8C40-4335-8509-BA79C310005B}" srcOrd="0" destOrd="0" presId="urn:microsoft.com/office/officeart/2005/8/layout/orgChart1"/>
    <dgm:cxn modelId="{E62B4582-C5D6-4C68-BC72-895E3273EADB}" type="presOf" srcId="{6387910F-41F8-46F0-A43F-95BAE3C5E460}" destId="{33B75F22-48C9-447A-8B50-92B36ADCAA1F}" srcOrd="1" destOrd="0" presId="urn:microsoft.com/office/officeart/2005/8/layout/orgChart1"/>
    <dgm:cxn modelId="{A7E07E89-0CDF-45C3-80D7-27A94476A644}" type="presOf" srcId="{9EC23156-C1F7-4E32-AC4A-F637C03DCF56}" destId="{14A858CF-C848-4BC6-B65E-3527C06A19CD}" srcOrd="0" destOrd="0" presId="urn:microsoft.com/office/officeart/2005/8/layout/orgChart1"/>
    <dgm:cxn modelId="{E35E1097-BCFF-4E86-821D-FC0DE5CE8FF3}" type="presOf" srcId="{C841766E-B264-4885-94F0-19B0838E7ABA}" destId="{1FF45D59-F3C4-4EDC-9859-ABEC9240F948}" srcOrd="0" destOrd="0" presId="urn:microsoft.com/office/officeart/2005/8/layout/orgChart1"/>
    <dgm:cxn modelId="{BA23C0BF-2C25-4D92-87C0-649EEF08E5AE}" type="presOf" srcId="{DD4ACE51-16CF-49CD-BAAA-18CEFA00FBE7}" destId="{97CA296E-0816-4475-87A1-910DD7D6AA4C}" srcOrd="1" destOrd="0" presId="urn:microsoft.com/office/officeart/2005/8/layout/orgChart1"/>
    <dgm:cxn modelId="{25AACED0-AFCC-4839-82A0-653764246B60}" srcId="{C841766E-B264-4885-94F0-19B0838E7ABA}" destId="{DD4ACE51-16CF-49CD-BAAA-18CEFA00FBE7}" srcOrd="1" destOrd="0" parTransId="{9EC23156-C1F7-4E32-AC4A-F637C03DCF56}" sibTransId="{70C07459-DF0B-47C8-9417-C66AC3DF3887}"/>
    <dgm:cxn modelId="{7B6077F3-E6C3-47E5-8E4C-24E715709892}" type="presOf" srcId="{C841766E-B264-4885-94F0-19B0838E7ABA}" destId="{F0040184-F8FF-4CC9-9B6A-08322895842C}" srcOrd="1" destOrd="0" presId="urn:microsoft.com/office/officeart/2005/8/layout/orgChart1"/>
    <dgm:cxn modelId="{DEA69DFD-277A-4228-8C68-6EAC67B51921}" srcId="{C841766E-B264-4885-94F0-19B0838E7ABA}" destId="{6387910F-41F8-46F0-A43F-95BAE3C5E460}" srcOrd="0" destOrd="0" parTransId="{B17C654B-72C6-402F-A6CF-1D9815F61398}" sibTransId="{FEAACA70-D25A-44F7-B446-A8E0F1284919}"/>
    <dgm:cxn modelId="{5B459A22-00BD-4547-9348-CC3AE2487D39}" type="presParOf" srcId="{36A90C13-D546-4B4D-BA00-EF0599370944}" destId="{DCC5D4E8-9350-452D-84F5-ACD074308560}" srcOrd="0" destOrd="0" presId="urn:microsoft.com/office/officeart/2005/8/layout/orgChart1"/>
    <dgm:cxn modelId="{2270CECE-A5A6-44CC-9651-327C2F5ABBAA}" type="presParOf" srcId="{DCC5D4E8-9350-452D-84F5-ACD074308560}" destId="{40AEB1AA-6741-4F22-8C93-90E1680F69EA}" srcOrd="0" destOrd="0" presId="urn:microsoft.com/office/officeart/2005/8/layout/orgChart1"/>
    <dgm:cxn modelId="{CD4BCD78-8D28-4239-87FC-59322AC46D95}" type="presParOf" srcId="{40AEB1AA-6741-4F22-8C93-90E1680F69EA}" destId="{1FF45D59-F3C4-4EDC-9859-ABEC9240F948}" srcOrd="0" destOrd="0" presId="urn:microsoft.com/office/officeart/2005/8/layout/orgChart1"/>
    <dgm:cxn modelId="{DA580CB1-5FB8-4C7B-8EC9-5C016FB81E96}" type="presParOf" srcId="{40AEB1AA-6741-4F22-8C93-90E1680F69EA}" destId="{F0040184-F8FF-4CC9-9B6A-08322895842C}" srcOrd="1" destOrd="0" presId="urn:microsoft.com/office/officeart/2005/8/layout/orgChart1"/>
    <dgm:cxn modelId="{8500D93A-8AAB-4F8D-B47B-579FCEE62DE6}" type="presParOf" srcId="{DCC5D4E8-9350-452D-84F5-ACD074308560}" destId="{56260C91-85E0-466B-B2CD-3CA1D5A4F75A}" srcOrd="1" destOrd="0" presId="urn:microsoft.com/office/officeart/2005/8/layout/orgChart1"/>
    <dgm:cxn modelId="{1BD55382-1BBC-4E37-97D8-BD48A60FED64}" type="presParOf" srcId="{56260C91-85E0-466B-B2CD-3CA1D5A4F75A}" destId="{FA075E31-BA2F-4735-8502-CF28AECFC368}" srcOrd="0" destOrd="0" presId="urn:microsoft.com/office/officeart/2005/8/layout/orgChart1"/>
    <dgm:cxn modelId="{38BCF1C6-1D26-4FDB-9C64-C9221EC8E222}" type="presParOf" srcId="{56260C91-85E0-466B-B2CD-3CA1D5A4F75A}" destId="{E2435D90-72F4-4EE4-902F-33EBCB25C03D}" srcOrd="1" destOrd="0" presId="urn:microsoft.com/office/officeart/2005/8/layout/orgChart1"/>
    <dgm:cxn modelId="{4A323A89-83D8-4DA3-8677-8DA6EF6F98A6}" type="presParOf" srcId="{E2435D90-72F4-4EE4-902F-33EBCB25C03D}" destId="{174B9B5D-F12B-4971-A1D1-12F5F1E55497}" srcOrd="0" destOrd="0" presId="urn:microsoft.com/office/officeart/2005/8/layout/orgChart1"/>
    <dgm:cxn modelId="{8A993A83-8D55-4CEC-991A-07B3D5D6258A}" type="presParOf" srcId="{174B9B5D-F12B-4971-A1D1-12F5F1E55497}" destId="{7B6A935B-8C40-4335-8509-BA79C310005B}" srcOrd="0" destOrd="0" presId="urn:microsoft.com/office/officeart/2005/8/layout/orgChart1"/>
    <dgm:cxn modelId="{251FE8C6-F6B9-481E-95D5-0F91F938E09B}" type="presParOf" srcId="{174B9B5D-F12B-4971-A1D1-12F5F1E55497}" destId="{33B75F22-48C9-447A-8B50-92B36ADCAA1F}" srcOrd="1" destOrd="0" presId="urn:microsoft.com/office/officeart/2005/8/layout/orgChart1"/>
    <dgm:cxn modelId="{AE7CE11A-8C1A-42DD-9AF9-40811D265A13}" type="presParOf" srcId="{E2435D90-72F4-4EE4-902F-33EBCB25C03D}" destId="{8CA0143C-6B3E-46C9-AE48-AA93B0464965}" srcOrd="1" destOrd="0" presId="urn:microsoft.com/office/officeart/2005/8/layout/orgChart1"/>
    <dgm:cxn modelId="{32C99296-0B8B-402D-A8E1-C1A7ABE1E5E6}" type="presParOf" srcId="{E2435D90-72F4-4EE4-902F-33EBCB25C03D}" destId="{D0713878-880F-4A84-AD3C-0CB76E318410}" srcOrd="2" destOrd="0" presId="urn:microsoft.com/office/officeart/2005/8/layout/orgChart1"/>
    <dgm:cxn modelId="{F427E84B-9E41-4521-99AF-D918A4582145}" type="presParOf" srcId="{56260C91-85E0-466B-B2CD-3CA1D5A4F75A}" destId="{14A858CF-C848-4BC6-B65E-3527C06A19CD}" srcOrd="2" destOrd="0" presId="urn:microsoft.com/office/officeart/2005/8/layout/orgChart1"/>
    <dgm:cxn modelId="{BC9B3F66-92C3-43E2-B8AD-6AD0ABD48E33}" type="presParOf" srcId="{56260C91-85E0-466B-B2CD-3CA1D5A4F75A}" destId="{937CD9C8-E693-4980-A0B8-1582C8F5D284}" srcOrd="3" destOrd="0" presId="urn:microsoft.com/office/officeart/2005/8/layout/orgChart1"/>
    <dgm:cxn modelId="{9AD877C7-E5BE-47BD-AA37-F940A75CCDF7}" type="presParOf" srcId="{937CD9C8-E693-4980-A0B8-1582C8F5D284}" destId="{6FDD92B0-75BB-45E1-AD0E-1714E1B08A83}" srcOrd="0" destOrd="0" presId="urn:microsoft.com/office/officeart/2005/8/layout/orgChart1"/>
    <dgm:cxn modelId="{EF13992C-EC46-4C9F-913F-E7CF873316AD}" type="presParOf" srcId="{6FDD92B0-75BB-45E1-AD0E-1714E1B08A83}" destId="{FA288D15-6041-4264-BC9E-9FDA3E38DD99}" srcOrd="0" destOrd="0" presId="urn:microsoft.com/office/officeart/2005/8/layout/orgChart1"/>
    <dgm:cxn modelId="{5A84E765-3DEF-4ECE-8B8F-4185AEC4ECBE}" type="presParOf" srcId="{6FDD92B0-75BB-45E1-AD0E-1714E1B08A83}" destId="{97CA296E-0816-4475-87A1-910DD7D6AA4C}" srcOrd="1" destOrd="0" presId="urn:microsoft.com/office/officeart/2005/8/layout/orgChart1"/>
    <dgm:cxn modelId="{823EB452-3D31-4728-823E-F0E375C39DBC}" type="presParOf" srcId="{937CD9C8-E693-4980-A0B8-1582C8F5D284}" destId="{3668BBD6-A540-477F-AC03-68ED32C0C9B2}" srcOrd="1" destOrd="0" presId="urn:microsoft.com/office/officeart/2005/8/layout/orgChart1"/>
    <dgm:cxn modelId="{DDA0D272-5E6D-451C-A8EC-E4C1E3D50DA6}" type="presParOf" srcId="{937CD9C8-E693-4980-A0B8-1582C8F5D284}" destId="{BEA4515C-A83F-4910-B72E-31E03E5474DB}" srcOrd="2" destOrd="0" presId="urn:microsoft.com/office/officeart/2005/8/layout/orgChart1"/>
    <dgm:cxn modelId="{A2C17B71-074C-468C-A97C-9BF8F070F748}" type="presParOf" srcId="{DCC5D4E8-9350-452D-84F5-ACD074308560}" destId="{6C9F6D8B-405B-44B6-B91B-B6370C1499F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B2CE44-D9B4-4DE9-87D3-8B1D4D14A7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841766E-B264-4885-94F0-19B0838E7ABA}">
      <dgm:prSet/>
      <dgm:spPr/>
      <dgm:t>
        <a:bodyPr/>
        <a:lstStyle/>
        <a:p>
          <a:r>
            <a:rPr lang="es-ES" b="1" dirty="0"/>
            <a:t>¿primitivas?</a:t>
          </a:r>
          <a:endParaRPr lang="es-AR" dirty="0"/>
        </a:p>
      </dgm:t>
    </dgm:pt>
    <dgm:pt modelId="{CC36940B-6C49-447B-9A5A-E7A19305DAB3}" type="parTrans" cxnId="{245ECA5F-596C-4672-A779-35110B33B6EF}">
      <dgm:prSet/>
      <dgm:spPr/>
      <dgm:t>
        <a:bodyPr/>
        <a:lstStyle/>
        <a:p>
          <a:endParaRPr lang="es-AR"/>
        </a:p>
      </dgm:t>
    </dgm:pt>
    <dgm:pt modelId="{69DCAE15-6CC6-400D-A84A-A49B6D59A888}" type="sibTrans" cxnId="{245ECA5F-596C-4672-A779-35110B33B6EF}">
      <dgm:prSet/>
      <dgm:spPr/>
      <dgm:t>
        <a:bodyPr/>
        <a:lstStyle/>
        <a:p>
          <a:endParaRPr lang="es-AR"/>
        </a:p>
      </dgm:t>
    </dgm:pt>
    <dgm:pt modelId="{6387910F-41F8-46F0-A43F-95BAE3C5E460}">
      <dgm:prSet/>
      <dgm:spPr>
        <a:solidFill>
          <a:srgbClr val="FF0000"/>
        </a:solidFill>
      </dgm:spPr>
      <dgm:t>
        <a:bodyPr/>
        <a:lstStyle/>
        <a:p>
          <a:r>
            <a:rPr lang="es-ES" b="1" dirty="0"/>
            <a:t>Función que saque del </a:t>
          </a:r>
          <a:r>
            <a:rPr lang="es-ES" b="1" dirty="0" err="1"/>
            <a:t>BufferRx</a:t>
          </a:r>
          <a:r>
            <a:rPr lang="es-ES" b="1" dirty="0"/>
            <a:t> el dato recibido </a:t>
          </a:r>
          <a:r>
            <a:rPr lang="es-ES" b="1" dirty="0">
              <a:solidFill>
                <a:srgbClr val="FFFF00"/>
              </a:solidFill>
            </a:rPr>
            <a:t>[pop]</a:t>
          </a:r>
          <a:endParaRPr lang="es-AR" dirty="0">
            <a:solidFill>
              <a:srgbClr val="FFFF00"/>
            </a:solidFill>
          </a:endParaRPr>
        </a:p>
      </dgm:t>
    </dgm:pt>
    <dgm:pt modelId="{B17C654B-72C6-402F-A6CF-1D9815F61398}" type="parTrans" cxnId="{DEA69DFD-277A-4228-8C68-6EAC67B51921}">
      <dgm:prSet/>
      <dgm:spPr/>
      <dgm:t>
        <a:bodyPr/>
        <a:lstStyle/>
        <a:p>
          <a:endParaRPr lang="es-AR"/>
        </a:p>
      </dgm:t>
    </dgm:pt>
    <dgm:pt modelId="{FEAACA70-D25A-44F7-B446-A8E0F1284919}" type="sibTrans" cxnId="{DEA69DFD-277A-4228-8C68-6EAC67B51921}">
      <dgm:prSet/>
      <dgm:spPr/>
      <dgm:t>
        <a:bodyPr/>
        <a:lstStyle/>
        <a:p>
          <a:endParaRPr lang="es-AR"/>
        </a:p>
      </dgm:t>
    </dgm:pt>
    <dgm:pt modelId="{DD4ACE51-16CF-49CD-BAAA-18CEFA00FBE7}">
      <dgm:prSet/>
      <dgm:spPr>
        <a:solidFill>
          <a:srgbClr val="0070C0"/>
        </a:solidFill>
      </dgm:spPr>
      <dgm:t>
        <a:bodyPr/>
        <a:lstStyle/>
        <a:p>
          <a:r>
            <a:rPr lang="es-ES" b="1" dirty="0"/>
            <a:t>Función que escriba en el </a:t>
          </a:r>
          <a:r>
            <a:rPr lang="es-ES" b="1" dirty="0" err="1"/>
            <a:t>BufferTx</a:t>
          </a:r>
          <a:r>
            <a:rPr lang="es-ES" b="1" dirty="0"/>
            <a:t> el dato a transmitir </a:t>
          </a:r>
          <a:r>
            <a:rPr lang="es-ES" b="1" dirty="0">
              <a:solidFill>
                <a:srgbClr val="FFFF00"/>
              </a:solidFill>
            </a:rPr>
            <a:t>[</a:t>
          </a:r>
          <a:r>
            <a:rPr lang="es-ES" b="1" dirty="0" err="1">
              <a:solidFill>
                <a:srgbClr val="FFFF00"/>
              </a:solidFill>
            </a:rPr>
            <a:t>push</a:t>
          </a:r>
          <a:r>
            <a:rPr lang="es-ES" b="1" dirty="0">
              <a:solidFill>
                <a:srgbClr val="FFFF00"/>
              </a:solidFill>
            </a:rPr>
            <a:t>]</a:t>
          </a:r>
          <a:endParaRPr lang="es-AR" dirty="0">
            <a:solidFill>
              <a:srgbClr val="FFFF00"/>
            </a:solidFill>
          </a:endParaRPr>
        </a:p>
      </dgm:t>
    </dgm:pt>
    <dgm:pt modelId="{9EC23156-C1F7-4E32-AC4A-F637C03DCF56}" type="parTrans" cxnId="{25AACED0-AFCC-4839-82A0-653764246B60}">
      <dgm:prSet/>
      <dgm:spPr/>
      <dgm:t>
        <a:bodyPr/>
        <a:lstStyle/>
        <a:p>
          <a:endParaRPr lang="es-AR"/>
        </a:p>
      </dgm:t>
    </dgm:pt>
    <dgm:pt modelId="{70C07459-DF0B-47C8-9417-C66AC3DF3887}" type="sibTrans" cxnId="{25AACED0-AFCC-4839-82A0-653764246B60}">
      <dgm:prSet/>
      <dgm:spPr/>
      <dgm:t>
        <a:bodyPr/>
        <a:lstStyle/>
        <a:p>
          <a:endParaRPr lang="es-AR"/>
        </a:p>
      </dgm:t>
    </dgm:pt>
    <dgm:pt modelId="{36A90C13-D546-4B4D-BA00-EF0599370944}" type="pres">
      <dgm:prSet presAssocID="{5CB2CE44-D9B4-4DE9-87D3-8B1D4D14A7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CC5D4E8-9350-452D-84F5-ACD074308560}" type="pres">
      <dgm:prSet presAssocID="{C841766E-B264-4885-94F0-19B0838E7ABA}" presName="hierRoot1" presStyleCnt="0">
        <dgm:presLayoutVars>
          <dgm:hierBranch val="init"/>
        </dgm:presLayoutVars>
      </dgm:prSet>
      <dgm:spPr/>
    </dgm:pt>
    <dgm:pt modelId="{40AEB1AA-6741-4F22-8C93-90E1680F69EA}" type="pres">
      <dgm:prSet presAssocID="{C841766E-B264-4885-94F0-19B0838E7ABA}" presName="rootComposite1" presStyleCnt="0"/>
      <dgm:spPr/>
    </dgm:pt>
    <dgm:pt modelId="{1FF45D59-F3C4-4EDC-9859-ABEC9240F948}" type="pres">
      <dgm:prSet presAssocID="{C841766E-B264-4885-94F0-19B0838E7ABA}" presName="rootText1" presStyleLbl="node0" presStyleIdx="0" presStyleCnt="1" custScaleX="79924" custScaleY="56232">
        <dgm:presLayoutVars>
          <dgm:chPref val="3"/>
        </dgm:presLayoutVars>
      </dgm:prSet>
      <dgm:spPr/>
    </dgm:pt>
    <dgm:pt modelId="{F0040184-F8FF-4CC9-9B6A-08322895842C}" type="pres">
      <dgm:prSet presAssocID="{C841766E-B264-4885-94F0-19B0838E7ABA}" presName="rootConnector1" presStyleLbl="node1" presStyleIdx="0" presStyleCnt="0"/>
      <dgm:spPr/>
    </dgm:pt>
    <dgm:pt modelId="{56260C91-85E0-466B-B2CD-3CA1D5A4F75A}" type="pres">
      <dgm:prSet presAssocID="{C841766E-B264-4885-94F0-19B0838E7ABA}" presName="hierChild2" presStyleCnt="0"/>
      <dgm:spPr/>
    </dgm:pt>
    <dgm:pt modelId="{FA075E31-BA2F-4735-8502-CF28AECFC368}" type="pres">
      <dgm:prSet presAssocID="{B17C654B-72C6-402F-A6CF-1D9815F61398}" presName="Name37" presStyleLbl="parChTrans1D2" presStyleIdx="0" presStyleCnt="2"/>
      <dgm:spPr/>
    </dgm:pt>
    <dgm:pt modelId="{E2435D90-72F4-4EE4-902F-33EBCB25C03D}" type="pres">
      <dgm:prSet presAssocID="{6387910F-41F8-46F0-A43F-95BAE3C5E460}" presName="hierRoot2" presStyleCnt="0">
        <dgm:presLayoutVars>
          <dgm:hierBranch val="init"/>
        </dgm:presLayoutVars>
      </dgm:prSet>
      <dgm:spPr/>
    </dgm:pt>
    <dgm:pt modelId="{174B9B5D-F12B-4971-A1D1-12F5F1E55497}" type="pres">
      <dgm:prSet presAssocID="{6387910F-41F8-46F0-A43F-95BAE3C5E460}" presName="rootComposite" presStyleCnt="0"/>
      <dgm:spPr/>
    </dgm:pt>
    <dgm:pt modelId="{7B6A935B-8C40-4335-8509-BA79C310005B}" type="pres">
      <dgm:prSet presAssocID="{6387910F-41F8-46F0-A43F-95BAE3C5E460}" presName="rootText" presStyleLbl="node2" presStyleIdx="0" presStyleCnt="2" custLinFactNeighborX="19234">
        <dgm:presLayoutVars>
          <dgm:chPref val="3"/>
        </dgm:presLayoutVars>
      </dgm:prSet>
      <dgm:spPr/>
    </dgm:pt>
    <dgm:pt modelId="{33B75F22-48C9-447A-8B50-92B36ADCAA1F}" type="pres">
      <dgm:prSet presAssocID="{6387910F-41F8-46F0-A43F-95BAE3C5E460}" presName="rootConnector" presStyleLbl="node2" presStyleIdx="0" presStyleCnt="2"/>
      <dgm:spPr/>
    </dgm:pt>
    <dgm:pt modelId="{8CA0143C-6B3E-46C9-AE48-AA93B0464965}" type="pres">
      <dgm:prSet presAssocID="{6387910F-41F8-46F0-A43F-95BAE3C5E460}" presName="hierChild4" presStyleCnt="0"/>
      <dgm:spPr/>
    </dgm:pt>
    <dgm:pt modelId="{D0713878-880F-4A84-AD3C-0CB76E318410}" type="pres">
      <dgm:prSet presAssocID="{6387910F-41F8-46F0-A43F-95BAE3C5E460}" presName="hierChild5" presStyleCnt="0"/>
      <dgm:spPr/>
    </dgm:pt>
    <dgm:pt modelId="{14A858CF-C848-4BC6-B65E-3527C06A19CD}" type="pres">
      <dgm:prSet presAssocID="{9EC23156-C1F7-4E32-AC4A-F637C03DCF56}" presName="Name37" presStyleLbl="parChTrans1D2" presStyleIdx="1" presStyleCnt="2"/>
      <dgm:spPr/>
    </dgm:pt>
    <dgm:pt modelId="{937CD9C8-E693-4980-A0B8-1582C8F5D284}" type="pres">
      <dgm:prSet presAssocID="{DD4ACE51-16CF-49CD-BAAA-18CEFA00FBE7}" presName="hierRoot2" presStyleCnt="0">
        <dgm:presLayoutVars>
          <dgm:hierBranch val="init"/>
        </dgm:presLayoutVars>
      </dgm:prSet>
      <dgm:spPr/>
    </dgm:pt>
    <dgm:pt modelId="{6FDD92B0-75BB-45E1-AD0E-1714E1B08A83}" type="pres">
      <dgm:prSet presAssocID="{DD4ACE51-16CF-49CD-BAAA-18CEFA00FBE7}" presName="rootComposite" presStyleCnt="0"/>
      <dgm:spPr/>
    </dgm:pt>
    <dgm:pt modelId="{FA288D15-6041-4264-BC9E-9FDA3E38DD99}" type="pres">
      <dgm:prSet presAssocID="{DD4ACE51-16CF-49CD-BAAA-18CEFA00FBE7}" presName="rootText" presStyleLbl="node2" presStyleIdx="1" presStyleCnt="2">
        <dgm:presLayoutVars>
          <dgm:chPref val="3"/>
        </dgm:presLayoutVars>
      </dgm:prSet>
      <dgm:spPr/>
    </dgm:pt>
    <dgm:pt modelId="{97CA296E-0816-4475-87A1-910DD7D6AA4C}" type="pres">
      <dgm:prSet presAssocID="{DD4ACE51-16CF-49CD-BAAA-18CEFA00FBE7}" presName="rootConnector" presStyleLbl="node2" presStyleIdx="1" presStyleCnt="2"/>
      <dgm:spPr/>
    </dgm:pt>
    <dgm:pt modelId="{3668BBD6-A540-477F-AC03-68ED32C0C9B2}" type="pres">
      <dgm:prSet presAssocID="{DD4ACE51-16CF-49CD-BAAA-18CEFA00FBE7}" presName="hierChild4" presStyleCnt="0"/>
      <dgm:spPr/>
    </dgm:pt>
    <dgm:pt modelId="{BEA4515C-A83F-4910-B72E-31E03E5474DB}" type="pres">
      <dgm:prSet presAssocID="{DD4ACE51-16CF-49CD-BAAA-18CEFA00FBE7}" presName="hierChild5" presStyleCnt="0"/>
      <dgm:spPr/>
    </dgm:pt>
    <dgm:pt modelId="{6C9F6D8B-405B-44B6-B91B-B6370C1499FE}" type="pres">
      <dgm:prSet presAssocID="{C841766E-B264-4885-94F0-19B0838E7ABA}" presName="hierChild3" presStyleCnt="0"/>
      <dgm:spPr/>
    </dgm:pt>
  </dgm:ptLst>
  <dgm:cxnLst>
    <dgm:cxn modelId="{FF787117-2EA8-4B37-97E9-3A6A65124214}" type="presOf" srcId="{DD4ACE51-16CF-49CD-BAAA-18CEFA00FBE7}" destId="{FA288D15-6041-4264-BC9E-9FDA3E38DD99}" srcOrd="0" destOrd="0" presId="urn:microsoft.com/office/officeart/2005/8/layout/orgChart1"/>
    <dgm:cxn modelId="{BF308634-3F8C-4FDF-82E9-CD1DF6360B6B}" type="presOf" srcId="{B17C654B-72C6-402F-A6CF-1D9815F61398}" destId="{FA075E31-BA2F-4735-8502-CF28AECFC368}" srcOrd="0" destOrd="0" presId="urn:microsoft.com/office/officeart/2005/8/layout/orgChart1"/>
    <dgm:cxn modelId="{BE8FD940-E641-4D19-BE2E-CB5090D9B40C}" type="presOf" srcId="{5CB2CE44-D9B4-4DE9-87D3-8B1D4D14A779}" destId="{36A90C13-D546-4B4D-BA00-EF0599370944}" srcOrd="0" destOrd="0" presId="urn:microsoft.com/office/officeart/2005/8/layout/orgChart1"/>
    <dgm:cxn modelId="{245ECA5F-596C-4672-A779-35110B33B6EF}" srcId="{5CB2CE44-D9B4-4DE9-87D3-8B1D4D14A779}" destId="{C841766E-B264-4885-94F0-19B0838E7ABA}" srcOrd="0" destOrd="0" parTransId="{CC36940B-6C49-447B-9A5A-E7A19305DAB3}" sibTransId="{69DCAE15-6CC6-400D-A84A-A49B6D59A888}"/>
    <dgm:cxn modelId="{C9163042-3AE5-439D-BE71-5721C0F56F2B}" type="presOf" srcId="{6387910F-41F8-46F0-A43F-95BAE3C5E460}" destId="{7B6A935B-8C40-4335-8509-BA79C310005B}" srcOrd="0" destOrd="0" presId="urn:microsoft.com/office/officeart/2005/8/layout/orgChart1"/>
    <dgm:cxn modelId="{E62B4582-C5D6-4C68-BC72-895E3273EADB}" type="presOf" srcId="{6387910F-41F8-46F0-A43F-95BAE3C5E460}" destId="{33B75F22-48C9-447A-8B50-92B36ADCAA1F}" srcOrd="1" destOrd="0" presId="urn:microsoft.com/office/officeart/2005/8/layout/orgChart1"/>
    <dgm:cxn modelId="{A7E07E89-0CDF-45C3-80D7-27A94476A644}" type="presOf" srcId="{9EC23156-C1F7-4E32-AC4A-F637C03DCF56}" destId="{14A858CF-C848-4BC6-B65E-3527C06A19CD}" srcOrd="0" destOrd="0" presId="urn:microsoft.com/office/officeart/2005/8/layout/orgChart1"/>
    <dgm:cxn modelId="{E35E1097-BCFF-4E86-821D-FC0DE5CE8FF3}" type="presOf" srcId="{C841766E-B264-4885-94F0-19B0838E7ABA}" destId="{1FF45D59-F3C4-4EDC-9859-ABEC9240F948}" srcOrd="0" destOrd="0" presId="urn:microsoft.com/office/officeart/2005/8/layout/orgChart1"/>
    <dgm:cxn modelId="{BA23C0BF-2C25-4D92-87C0-649EEF08E5AE}" type="presOf" srcId="{DD4ACE51-16CF-49CD-BAAA-18CEFA00FBE7}" destId="{97CA296E-0816-4475-87A1-910DD7D6AA4C}" srcOrd="1" destOrd="0" presId="urn:microsoft.com/office/officeart/2005/8/layout/orgChart1"/>
    <dgm:cxn modelId="{25AACED0-AFCC-4839-82A0-653764246B60}" srcId="{C841766E-B264-4885-94F0-19B0838E7ABA}" destId="{DD4ACE51-16CF-49CD-BAAA-18CEFA00FBE7}" srcOrd="1" destOrd="0" parTransId="{9EC23156-C1F7-4E32-AC4A-F637C03DCF56}" sibTransId="{70C07459-DF0B-47C8-9417-C66AC3DF3887}"/>
    <dgm:cxn modelId="{7B6077F3-E6C3-47E5-8E4C-24E715709892}" type="presOf" srcId="{C841766E-B264-4885-94F0-19B0838E7ABA}" destId="{F0040184-F8FF-4CC9-9B6A-08322895842C}" srcOrd="1" destOrd="0" presId="urn:microsoft.com/office/officeart/2005/8/layout/orgChart1"/>
    <dgm:cxn modelId="{DEA69DFD-277A-4228-8C68-6EAC67B51921}" srcId="{C841766E-B264-4885-94F0-19B0838E7ABA}" destId="{6387910F-41F8-46F0-A43F-95BAE3C5E460}" srcOrd="0" destOrd="0" parTransId="{B17C654B-72C6-402F-A6CF-1D9815F61398}" sibTransId="{FEAACA70-D25A-44F7-B446-A8E0F1284919}"/>
    <dgm:cxn modelId="{5B459A22-00BD-4547-9348-CC3AE2487D39}" type="presParOf" srcId="{36A90C13-D546-4B4D-BA00-EF0599370944}" destId="{DCC5D4E8-9350-452D-84F5-ACD074308560}" srcOrd="0" destOrd="0" presId="urn:microsoft.com/office/officeart/2005/8/layout/orgChart1"/>
    <dgm:cxn modelId="{2270CECE-A5A6-44CC-9651-327C2F5ABBAA}" type="presParOf" srcId="{DCC5D4E8-9350-452D-84F5-ACD074308560}" destId="{40AEB1AA-6741-4F22-8C93-90E1680F69EA}" srcOrd="0" destOrd="0" presId="urn:microsoft.com/office/officeart/2005/8/layout/orgChart1"/>
    <dgm:cxn modelId="{CD4BCD78-8D28-4239-87FC-59322AC46D95}" type="presParOf" srcId="{40AEB1AA-6741-4F22-8C93-90E1680F69EA}" destId="{1FF45D59-F3C4-4EDC-9859-ABEC9240F948}" srcOrd="0" destOrd="0" presId="urn:microsoft.com/office/officeart/2005/8/layout/orgChart1"/>
    <dgm:cxn modelId="{DA580CB1-5FB8-4C7B-8EC9-5C016FB81E96}" type="presParOf" srcId="{40AEB1AA-6741-4F22-8C93-90E1680F69EA}" destId="{F0040184-F8FF-4CC9-9B6A-08322895842C}" srcOrd="1" destOrd="0" presId="urn:microsoft.com/office/officeart/2005/8/layout/orgChart1"/>
    <dgm:cxn modelId="{8500D93A-8AAB-4F8D-B47B-579FCEE62DE6}" type="presParOf" srcId="{DCC5D4E8-9350-452D-84F5-ACD074308560}" destId="{56260C91-85E0-466B-B2CD-3CA1D5A4F75A}" srcOrd="1" destOrd="0" presId="urn:microsoft.com/office/officeart/2005/8/layout/orgChart1"/>
    <dgm:cxn modelId="{1BD55382-1BBC-4E37-97D8-BD48A60FED64}" type="presParOf" srcId="{56260C91-85E0-466B-B2CD-3CA1D5A4F75A}" destId="{FA075E31-BA2F-4735-8502-CF28AECFC368}" srcOrd="0" destOrd="0" presId="urn:microsoft.com/office/officeart/2005/8/layout/orgChart1"/>
    <dgm:cxn modelId="{38BCF1C6-1D26-4FDB-9C64-C9221EC8E222}" type="presParOf" srcId="{56260C91-85E0-466B-B2CD-3CA1D5A4F75A}" destId="{E2435D90-72F4-4EE4-902F-33EBCB25C03D}" srcOrd="1" destOrd="0" presId="urn:microsoft.com/office/officeart/2005/8/layout/orgChart1"/>
    <dgm:cxn modelId="{4A323A89-83D8-4DA3-8677-8DA6EF6F98A6}" type="presParOf" srcId="{E2435D90-72F4-4EE4-902F-33EBCB25C03D}" destId="{174B9B5D-F12B-4971-A1D1-12F5F1E55497}" srcOrd="0" destOrd="0" presId="urn:microsoft.com/office/officeart/2005/8/layout/orgChart1"/>
    <dgm:cxn modelId="{8A993A83-8D55-4CEC-991A-07B3D5D6258A}" type="presParOf" srcId="{174B9B5D-F12B-4971-A1D1-12F5F1E55497}" destId="{7B6A935B-8C40-4335-8509-BA79C310005B}" srcOrd="0" destOrd="0" presId="urn:microsoft.com/office/officeart/2005/8/layout/orgChart1"/>
    <dgm:cxn modelId="{251FE8C6-F6B9-481E-95D5-0F91F938E09B}" type="presParOf" srcId="{174B9B5D-F12B-4971-A1D1-12F5F1E55497}" destId="{33B75F22-48C9-447A-8B50-92B36ADCAA1F}" srcOrd="1" destOrd="0" presId="urn:microsoft.com/office/officeart/2005/8/layout/orgChart1"/>
    <dgm:cxn modelId="{AE7CE11A-8C1A-42DD-9AF9-40811D265A13}" type="presParOf" srcId="{E2435D90-72F4-4EE4-902F-33EBCB25C03D}" destId="{8CA0143C-6B3E-46C9-AE48-AA93B0464965}" srcOrd="1" destOrd="0" presId="urn:microsoft.com/office/officeart/2005/8/layout/orgChart1"/>
    <dgm:cxn modelId="{32C99296-0B8B-402D-A8E1-C1A7ABE1E5E6}" type="presParOf" srcId="{E2435D90-72F4-4EE4-902F-33EBCB25C03D}" destId="{D0713878-880F-4A84-AD3C-0CB76E318410}" srcOrd="2" destOrd="0" presId="urn:microsoft.com/office/officeart/2005/8/layout/orgChart1"/>
    <dgm:cxn modelId="{F427E84B-9E41-4521-99AF-D918A4582145}" type="presParOf" srcId="{56260C91-85E0-466B-B2CD-3CA1D5A4F75A}" destId="{14A858CF-C848-4BC6-B65E-3527C06A19CD}" srcOrd="2" destOrd="0" presId="urn:microsoft.com/office/officeart/2005/8/layout/orgChart1"/>
    <dgm:cxn modelId="{BC9B3F66-92C3-43E2-B8AD-6AD0ABD48E33}" type="presParOf" srcId="{56260C91-85E0-466B-B2CD-3CA1D5A4F75A}" destId="{937CD9C8-E693-4980-A0B8-1582C8F5D284}" srcOrd="3" destOrd="0" presId="urn:microsoft.com/office/officeart/2005/8/layout/orgChart1"/>
    <dgm:cxn modelId="{9AD877C7-E5BE-47BD-AA37-F940A75CCDF7}" type="presParOf" srcId="{937CD9C8-E693-4980-A0B8-1582C8F5D284}" destId="{6FDD92B0-75BB-45E1-AD0E-1714E1B08A83}" srcOrd="0" destOrd="0" presId="urn:microsoft.com/office/officeart/2005/8/layout/orgChart1"/>
    <dgm:cxn modelId="{EF13992C-EC46-4C9F-913F-E7CF873316AD}" type="presParOf" srcId="{6FDD92B0-75BB-45E1-AD0E-1714E1B08A83}" destId="{FA288D15-6041-4264-BC9E-9FDA3E38DD99}" srcOrd="0" destOrd="0" presId="urn:microsoft.com/office/officeart/2005/8/layout/orgChart1"/>
    <dgm:cxn modelId="{5A84E765-3DEF-4ECE-8B8F-4185AEC4ECBE}" type="presParOf" srcId="{6FDD92B0-75BB-45E1-AD0E-1714E1B08A83}" destId="{97CA296E-0816-4475-87A1-910DD7D6AA4C}" srcOrd="1" destOrd="0" presId="urn:microsoft.com/office/officeart/2005/8/layout/orgChart1"/>
    <dgm:cxn modelId="{823EB452-3D31-4728-823E-F0E375C39DBC}" type="presParOf" srcId="{937CD9C8-E693-4980-A0B8-1582C8F5D284}" destId="{3668BBD6-A540-477F-AC03-68ED32C0C9B2}" srcOrd="1" destOrd="0" presId="urn:microsoft.com/office/officeart/2005/8/layout/orgChart1"/>
    <dgm:cxn modelId="{DDA0D272-5E6D-451C-A8EC-E4C1E3D50DA6}" type="presParOf" srcId="{937CD9C8-E693-4980-A0B8-1582C8F5D284}" destId="{BEA4515C-A83F-4910-B72E-31E03E5474DB}" srcOrd="2" destOrd="0" presId="urn:microsoft.com/office/officeart/2005/8/layout/orgChart1"/>
    <dgm:cxn modelId="{A2C17B71-074C-468C-A97C-9BF8F070F748}" type="presParOf" srcId="{DCC5D4E8-9350-452D-84F5-ACD074308560}" destId="{6C9F6D8B-405B-44B6-B91B-B6370C1499F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8DF99C-4288-4B41-A42B-3C422C3BEEA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155A93E-67BE-448F-A2B4-6446B913DDD4}">
      <dgm:prSet/>
      <dgm:spPr/>
      <dgm:t>
        <a:bodyPr/>
        <a:lstStyle/>
        <a:p>
          <a:r>
            <a:rPr lang="es-ES" b="1" dirty="0"/>
            <a:t>¿firmware?</a:t>
          </a:r>
          <a:endParaRPr lang="es-AR" dirty="0"/>
        </a:p>
      </dgm:t>
    </dgm:pt>
    <dgm:pt modelId="{AEBE713D-72B9-4487-BCBA-C2E266E8E19B}" type="parTrans" cxnId="{11185198-B9B5-44D4-B921-2481A564DA3E}">
      <dgm:prSet/>
      <dgm:spPr/>
      <dgm:t>
        <a:bodyPr/>
        <a:lstStyle/>
        <a:p>
          <a:endParaRPr lang="es-AR"/>
        </a:p>
      </dgm:t>
    </dgm:pt>
    <dgm:pt modelId="{CC5D8A49-920A-4F49-8F98-5D59E82F235F}" type="sibTrans" cxnId="{11185198-B9B5-44D4-B921-2481A564DA3E}">
      <dgm:prSet/>
      <dgm:spPr/>
      <dgm:t>
        <a:bodyPr/>
        <a:lstStyle/>
        <a:p>
          <a:endParaRPr lang="es-AR"/>
        </a:p>
      </dgm:t>
    </dgm:pt>
    <dgm:pt modelId="{758CBB89-234B-429C-9CB5-CA03C9F845B0}">
      <dgm:prSet/>
      <dgm:spPr>
        <a:solidFill>
          <a:srgbClr val="0070C0"/>
        </a:solidFill>
      </dgm:spPr>
      <dgm:t>
        <a:bodyPr/>
        <a:lstStyle/>
        <a:p>
          <a:r>
            <a:rPr lang="es-ES" b="1" dirty="0"/>
            <a:t>Función que saque del </a:t>
          </a:r>
          <a:r>
            <a:rPr lang="es-ES" b="1" dirty="0" err="1"/>
            <a:t>BufferTx</a:t>
          </a:r>
          <a:r>
            <a:rPr lang="es-ES" b="1" dirty="0"/>
            <a:t> y transmita vía UART </a:t>
          </a:r>
          <a:r>
            <a:rPr lang="es-ES" b="1" dirty="0">
              <a:solidFill>
                <a:srgbClr val="FFFF00"/>
              </a:solidFill>
            </a:rPr>
            <a:t>[pop]</a:t>
          </a:r>
          <a:r>
            <a:rPr lang="es-ES" b="1" dirty="0"/>
            <a:t>.</a:t>
          </a:r>
          <a:endParaRPr lang="es-AR" dirty="0"/>
        </a:p>
      </dgm:t>
    </dgm:pt>
    <dgm:pt modelId="{74848561-FB56-412D-8184-7AA8A483E355}" type="parTrans" cxnId="{96498905-AA8F-492C-B3BF-5F92E9003698}">
      <dgm:prSet/>
      <dgm:spPr/>
      <dgm:t>
        <a:bodyPr/>
        <a:lstStyle/>
        <a:p>
          <a:endParaRPr lang="es-AR"/>
        </a:p>
      </dgm:t>
    </dgm:pt>
    <dgm:pt modelId="{A0408C06-EAFB-4E06-A26E-C32941BF7A7F}" type="sibTrans" cxnId="{96498905-AA8F-492C-B3BF-5F92E9003698}">
      <dgm:prSet/>
      <dgm:spPr/>
      <dgm:t>
        <a:bodyPr/>
        <a:lstStyle/>
        <a:p>
          <a:endParaRPr lang="es-AR"/>
        </a:p>
      </dgm:t>
    </dgm:pt>
    <dgm:pt modelId="{72B5DDE8-C9AA-4070-A8BD-0E6AC39FF8A2}">
      <dgm:prSet/>
      <dgm:spPr>
        <a:solidFill>
          <a:srgbClr val="FF0000"/>
        </a:solidFill>
      </dgm:spPr>
      <dgm:t>
        <a:bodyPr/>
        <a:lstStyle/>
        <a:p>
          <a:r>
            <a:rPr lang="es-ES" b="1" dirty="0"/>
            <a:t>Función que escriba en el </a:t>
          </a:r>
          <a:r>
            <a:rPr lang="es-ES" b="1" dirty="0" err="1"/>
            <a:t>BufferRx</a:t>
          </a:r>
          <a:r>
            <a:rPr lang="es-ES" b="1" dirty="0"/>
            <a:t> el dato recibido </a:t>
          </a:r>
          <a:r>
            <a:rPr lang="es-ES" b="1" dirty="0">
              <a:solidFill>
                <a:srgbClr val="FFFF00"/>
              </a:solidFill>
            </a:rPr>
            <a:t>[</a:t>
          </a:r>
          <a:r>
            <a:rPr lang="es-ES" b="1" dirty="0" err="1">
              <a:solidFill>
                <a:srgbClr val="FFFF00"/>
              </a:solidFill>
            </a:rPr>
            <a:t>push</a:t>
          </a:r>
          <a:r>
            <a:rPr lang="es-ES" b="1" dirty="0">
              <a:solidFill>
                <a:srgbClr val="FFFF00"/>
              </a:solidFill>
            </a:rPr>
            <a:t>]</a:t>
          </a:r>
          <a:r>
            <a:rPr lang="es-ES" b="1" dirty="0"/>
            <a:t>.</a:t>
          </a:r>
          <a:endParaRPr lang="es-AR" dirty="0"/>
        </a:p>
      </dgm:t>
    </dgm:pt>
    <dgm:pt modelId="{E9B5B565-F3B8-4134-94EC-CBD4922BF0EC}" type="parTrans" cxnId="{D7105D23-D948-4FB3-93E7-F720CCC704C9}">
      <dgm:prSet/>
      <dgm:spPr/>
      <dgm:t>
        <a:bodyPr/>
        <a:lstStyle/>
        <a:p>
          <a:endParaRPr lang="es-AR"/>
        </a:p>
      </dgm:t>
    </dgm:pt>
    <dgm:pt modelId="{2C8831A2-9710-47F9-B77E-04FE900A04E1}" type="sibTrans" cxnId="{D7105D23-D948-4FB3-93E7-F720CCC704C9}">
      <dgm:prSet/>
      <dgm:spPr/>
      <dgm:t>
        <a:bodyPr/>
        <a:lstStyle/>
        <a:p>
          <a:endParaRPr lang="es-AR"/>
        </a:p>
      </dgm:t>
    </dgm:pt>
    <dgm:pt modelId="{EA7ECDE2-6B08-48DE-B851-5457A4792195}" type="pres">
      <dgm:prSet presAssocID="{7D8DF99C-4288-4B41-A42B-3C422C3BEEA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A611553-623D-42E2-AA1C-77E507A7C71F}" type="pres">
      <dgm:prSet presAssocID="{0155A93E-67BE-448F-A2B4-6446B913DDD4}" presName="hierRoot1" presStyleCnt="0">
        <dgm:presLayoutVars>
          <dgm:hierBranch val="init"/>
        </dgm:presLayoutVars>
      </dgm:prSet>
      <dgm:spPr/>
    </dgm:pt>
    <dgm:pt modelId="{54DC579E-D733-4FCE-A151-4B61BC2F771D}" type="pres">
      <dgm:prSet presAssocID="{0155A93E-67BE-448F-A2B4-6446B913DDD4}" presName="rootComposite1" presStyleCnt="0"/>
      <dgm:spPr/>
    </dgm:pt>
    <dgm:pt modelId="{000C9709-7330-4196-A543-27D8D364260C}" type="pres">
      <dgm:prSet presAssocID="{0155A93E-67BE-448F-A2B4-6446B913DDD4}" presName="rootText1" presStyleLbl="node0" presStyleIdx="0" presStyleCnt="1" custScaleX="75683" custScaleY="44738">
        <dgm:presLayoutVars>
          <dgm:chPref val="3"/>
        </dgm:presLayoutVars>
      </dgm:prSet>
      <dgm:spPr/>
    </dgm:pt>
    <dgm:pt modelId="{059F2F67-6D47-410F-85A2-52D16494F6AB}" type="pres">
      <dgm:prSet presAssocID="{0155A93E-67BE-448F-A2B4-6446B913DDD4}" presName="rootConnector1" presStyleLbl="node1" presStyleIdx="0" presStyleCnt="0"/>
      <dgm:spPr/>
    </dgm:pt>
    <dgm:pt modelId="{09DAB1DE-924A-4425-98BC-65261B60B312}" type="pres">
      <dgm:prSet presAssocID="{0155A93E-67BE-448F-A2B4-6446B913DDD4}" presName="hierChild2" presStyleCnt="0"/>
      <dgm:spPr/>
    </dgm:pt>
    <dgm:pt modelId="{E0F0AFE2-CD72-43E1-9408-0B2D51414BA8}" type="pres">
      <dgm:prSet presAssocID="{74848561-FB56-412D-8184-7AA8A483E355}" presName="Name37" presStyleLbl="parChTrans1D2" presStyleIdx="0" presStyleCnt="2"/>
      <dgm:spPr/>
    </dgm:pt>
    <dgm:pt modelId="{A39E69EE-AC54-4C87-B66B-50F3F4787981}" type="pres">
      <dgm:prSet presAssocID="{758CBB89-234B-429C-9CB5-CA03C9F845B0}" presName="hierRoot2" presStyleCnt="0">
        <dgm:presLayoutVars>
          <dgm:hierBranch val="init"/>
        </dgm:presLayoutVars>
      </dgm:prSet>
      <dgm:spPr/>
    </dgm:pt>
    <dgm:pt modelId="{D82E7E81-26D2-459A-B898-F79837764BA0}" type="pres">
      <dgm:prSet presAssocID="{758CBB89-234B-429C-9CB5-CA03C9F845B0}" presName="rootComposite" presStyleCnt="0"/>
      <dgm:spPr/>
    </dgm:pt>
    <dgm:pt modelId="{3E7F7D41-F4DF-4F0F-A85F-0577AAC60C36}" type="pres">
      <dgm:prSet presAssocID="{758CBB89-234B-429C-9CB5-CA03C9F845B0}" presName="rootText" presStyleLbl="node2" presStyleIdx="0" presStyleCnt="2" custLinFactNeighborX="-30249" custLinFactNeighborY="-2788">
        <dgm:presLayoutVars>
          <dgm:chPref val="3"/>
        </dgm:presLayoutVars>
      </dgm:prSet>
      <dgm:spPr/>
    </dgm:pt>
    <dgm:pt modelId="{65C4E4EB-7AA0-48DB-A467-E7846E565505}" type="pres">
      <dgm:prSet presAssocID="{758CBB89-234B-429C-9CB5-CA03C9F845B0}" presName="rootConnector" presStyleLbl="node2" presStyleIdx="0" presStyleCnt="2"/>
      <dgm:spPr/>
    </dgm:pt>
    <dgm:pt modelId="{380136D6-1519-4901-83B4-672AA3AC7272}" type="pres">
      <dgm:prSet presAssocID="{758CBB89-234B-429C-9CB5-CA03C9F845B0}" presName="hierChild4" presStyleCnt="0"/>
      <dgm:spPr/>
    </dgm:pt>
    <dgm:pt modelId="{8580D4B4-19CF-4334-8261-92B1B4A6F4AE}" type="pres">
      <dgm:prSet presAssocID="{758CBB89-234B-429C-9CB5-CA03C9F845B0}" presName="hierChild5" presStyleCnt="0"/>
      <dgm:spPr/>
    </dgm:pt>
    <dgm:pt modelId="{D4FE7DED-54D0-43A3-BF16-281B33E460CC}" type="pres">
      <dgm:prSet presAssocID="{E9B5B565-F3B8-4134-94EC-CBD4922BF0EC}" presName="Name37" presStyleLbl="parChTrans1D2" presStyleIdx="1" presStyleCnt="2"/>
      <dgm:spPr/>
    </dgm:pt>
    <dgm:pt modelId="{7B098889-F535-402D-BC87-C4BC0D2CE4AB}" type="pres">
      <dgm:prSet presAssocID="{72B5DDE8-C9AA-4070-A8BD-0E6AC39FF8A2}" presName="hierRoot2" presStyleCnt="0">
        <dgm:presLayoutVars>
          <dgm:hierBranch val="init"/>
        </dgm:presLayoutVars>
      </dgm:prSet>
      <dgm:spPr/>
    </dgm:pt>
    <dgm:pt modelId="{16DD98B8-AE9E-4A54-BC50-D63DEBA5576B}" type="pres">
      <dgm:prSet presAssocID="{72B5DDE8-C9AA-4070-A8BD-0E6AC39FF8A2}" presName="rootComposite" presStyleCnt="0"/>
      <dgm:spPr/>
    </dgm:pt>
    <dgm:pt modelId="{6679BDE6-50EE-4B19-8856-1B7436D9BF8D}" type="pres">
      <dgm:prSet presAssocID="{72B5DDE8-C9AA-4070-A8BD-0E6AC39FF8A2}" presName="rootText" presStyleLbl="node2" presStyleIdx="1" presStyleCnt="2" custLinFactNeighborX="16356" custLinFactNeighborY="83">
        <dgm:presLayoutVars>
          <dgm:chPref val="3"/>
        </dgm:presLayoutVars>
      </dgm:prSet>
      <dgm:spPr/>
    </dgm:pt>
    <dgm:pt modelId="{C068757F-E07C-4A11-9B8A-ED70C9609C69}" type="pres">
      <dgm:prSet presAssocID="{72B5DDE8-C9AA-4070-A8BD-0E6AC39FF8A2}" presName="rootConnector" presStyleLbl="node2" presStyleIdx="1" presStyleCnt="2"/>
      <dgm:spPr/>
    </dgm:pt>
    <dgm:pt modelId="{46B81F58-7559-4937-A9E3-2F0663B26B2E}" type="pres">
      <dgm:prSet presAssocID="{72B5DDE8-C9AA-4070-A8BD-0E6AC39FF8A2}" presName="hierChild4" presStyleCnt="0"/>
      <dgm:spPr/>
    </dgm:pt>
    <dgm:pt modelId="{0CC0090D-021C-4F33-82ED-374FE1421E08}" type="pres">
      <dgm:prSet presAssocID="{72B5DDE8-C9AA-4070-A8BD-0E6AC39FF8A2}" presName="hierChild5" presStyleCnt="0"/>
      <dgm:spPr/>
    </dgm:pt>
    <dgm:pt modelId="{1C57E09D-402F-4017-BC6A-FAAED755FCAA}" type="pres">
      <dgm:prSet presAssocID="{0155A93E-67BE-448F-A2B4-6446B913DDD4}" presName="hierChild3" presStyleCnt="0"/>
      <dgm:spPr/>
    </dgm:pt>
  </dgm:ptLst>
  <dgm:cxnLst>
    <dgm:cxn modelId="{5FC56E02-4625-4465-A588-6B74F4EE9657}" type="presOf" srcId="{0155A93E-67BE-448F-A2B4-6446B913DDD4}" destId="{059F2F67-6D47-410F-85A2-52D16494F6AB}" srcOrd="1" destOrd="0" presId="urn:microsoft.com/office/officeart/2005/8/layout/orgChart1"/>
    <dgm:cxn modelId="{96498905-AA8F-492C-B3BF-5F92E9003698}" srcId="{0155A93E-67BE-448F-A2B4-6446B913DDD4}" destId="{758CBB89-234B-429C-9CB5-CA03C9F845B0}" srcOrd="0" destOrd="0" parTransId="{74848561-FB56-412D-8184-7AA8A483E355}" sibTransId="{A0408C06-EAFB-4E06-A26E-C32941BF7A7F}"/>
    <dgm:cxn modelId="{63BF9406-AAFB-4387-949D-CA273D11A365}" type="presOf" srcId="{E9B5B565-F3B8-4134-94EC-CBD4922BF0EC}" destId="{D4FE7DED-54D0-43A3-BF16-281B33E460CC}" srcOrd="0" destOrd="0" presId="urn:microsoft.com/office/officeart/2005/8/layout/orgChart1"/>
    <dgm:cxn modelId="{0AE34612-68E1-43DD-8292-FE52CA36A13E}" type="presOf" srcId="{0155A93E-67BE-448F-A2B4-6446B913DDD4}" destId="{000C9709-7330-4196-A543-27D8D364260C}" srcOrd="0" destOrd="0" presId="urn:microsoft.com/office/officeart/2005/8/layout/orgChart1"/>
    <dgm:cxn modelId="{00AD281E-9BDD-4D8A-BF7F-D57A492A7BCC}" type="presOf" srcId="{74848561-FB56-412D-8184-7AA8A483E355}" destId="{E0F0AFE2-CD72-43E1-9408-0B2D51414BA8}" srcOrd="0" destOrd="0" presId="urn:microsoft.com/office/officeart/2005/8/layout/orgChart1"/>
    <dgm:cxn modelId="{D7105D23-D948-4FB3-93E7-F720CCC704C9}" srcId="{0155A93E-67BE-448F-A2B4-6446B913DDD4}" destId="{72B5DDE8-C9AA-4070-A8BD-0E6AC39FF8A2}" srcOrd="1" destOrd="0" parTransId="{E9B5B565-F3B8-4134-94EC-CBD4922BF0EC}" sibTransId="{2C8831A2-9710-47F9-B77E-04FE900A04E1}"/>
    <dgm:cxn modelId="{98C7A237-835B-4E75-BE7A-D0620B688DD3}" type="presOf" srcId="{758CBB89-234B-429C-9CB5-CA03C9F845B0}" destId="{65C4E4EB-7AA0-48DB-A467-E7846E565505}" srcOrd="1" destOrd="0" presId="urn:microsoft.com/office/officeart/2005/8/layout/orgChart1"/>
    <dgm:cxn modelId="{622B904A-8DC6-4A99-92F1-15F5F03DD543}" type="presOf" srcId="{7D8DF99C-4288-4B41-A42B-3C422C3BEEA7}" destId="{EA7ECDE2-6B08-48DE-B851-5457A4792195}" srcOrd="0" destOrd="0" presId="urn:microsoft.com/office/officeart/2005/8/layout/orgChart1"/>
    <dgm:cxn modelId="{9AA63D55-47E3-484C-A4F3-A16448701610}" type="presOf" srcId="{758CBB89-234B-429C-9CB5-CA03C9F845B0}" destId="{3E7F7D41-F4DF-4F0F-A85F-0577AAC60C36}" srcOrd="0" destOrd="0" presId="urn:microsoft.com/office/officeart/2005/8/layout/orgChart1"/>
    <dgm:cxn modelId="{F2740588-B0DA-45BE-9B83-FCB4FD1AC220}" type="presOf" srcId="{72B5DDE8-C9AA-4070-A8BD-0E6AC39FF8A2}" destId="{C068757F-E07C-4A11-9B8A-ED70C9609C69}" srcOrd="1" destOrd="0" presId="urn:microsoft.com/office/officeart/2005/8/layout/orgChart1"/>
    <dgm:cxn modelId="{11185198-B9B5-44D4-B921-2481A564DA3E}" srcId="{7D8DF99C-4288-4B41-A42B-3C422C3BEEA7}" destId="{0155A93E-67BE-448F-A2B4-6446B913DDD4}" srcOrd="0" destOrd="0" parTransId="{AEBE713D-72B9-4487-BCBA-C2E266E8E19B}" sibTransId="{CC5D8A49-920A-4F49-8F98-5D59E82F235F}"/>
    <dgm:cxn modelId="{D283ACB3-2C60-46CE-B871-32BF689D475E}" type="presOf" srcId="{72B5DDE8-C9AA-4070-A8BD-0E6AC39FF8A2}" destId="{6679BDE6-50EE-4B19-8856-1B7436D9BF8D}" srcOrd="0" destOrd="0" presId="urn:microsoft.com/office/officeart/2005/8/layout/orgChart1"/>
    <dgm:cxn modelId="{AD215E1F-867F-42DA-A9D6-A2BFCD116E11}" type="presParOf" srcId="{EA7ECDE2-6B08-48DE-B851-5457A4792195}" destId="{CA611553-623D-42E2-AA1C-77E507A7C71F}" srcOrd="0" destOrd="0" presId="urn:microsoft.com/office/officeart/2005/8/layout/orgChart1"/>
    <dgm:cxn modelId="{19191E0D-5A84-44CD-8426-F9D9FA725515}" type="presParOf" srcId="{CA611553-623D-42E2-AA1C-77E507A7C71F}" destId="{54DC579E-D733-4FCE-A151-4B61BC2F771D}" srcOrd="0" destOrd="0" presId="urn:microsoft.com/office/officeart/2005/8/layout/orgChart1"/>
    <dgm:cxn modelId="{36A0E259-C571-4563-B2F6-E777F7450F24}" type="presParOf" srcId="{54DC579E-D733-4FCE-A151-4B61BC2F771D}" destId="{000C9709-7330-4196-A543-27D8D364260C}" srcOrd="0" destOrd="0" presId="urn:microsoft.com/office/officeart/2005/8/layout/orgChart1"/>
    <dgm:cxn modelId="{5710C1BA-41F4-430E-847C-7DB7937A07E8}" type="presParOf" srcId="{54DC579E-D733-4FCE-A151-4B61BC2F771D}" destId="{059F2F67-6D47-410F-85A2-52D16494F6AB}" srcOrd="1" destOrd="0" presId="urn:microsoft.com/office/officeart/2005/8/layout/orgChart1"/>
    <dgm:cxn modelId="{9B1CBE55-0736-4B12-A31D-9DE89AC74401}" type="presParOf" srcId="{CA611553-623D-42E2-AA1C-77E507A7C71F}" destId="{09DAB1DE-924A-4425-98BC-65261B60B312}" srcOrd="1" destOrd="0" presId="urn:microsoft.com/office/officeart/2005/8/layout/orgChart1"/>
    <dgm:cxn modelId="{C8EFAF4A-97F5-46BE-8821-17FF4B7BFD2C}" type="presParOf" srcId="{09DAB1DE-924A-4425-98BC-65261B60B312}" destId="{E0F0AFE2-CD72-43E1-9408-0B2D51414BA8}" srcOrd="0" destOrd="0" presId="urn:microsoft.com/office/officeart/2005/8/layout/orgChart1"/>
    <dgm:cxn modelId="{BD7C20E0-E047-46D9-B71E-2751BD099194}" type="presParOf" srcId="{09DAB1DE-924A-4425-98BC-65261B60B312}" destId="{A39E69EE-AC54-4C87-B66B-50F3F4787981}" srcOrd="1" destOrd="0" presId="urn:microsoft.com/office/officeart/2005/8/layout/orgChart1"/>
    <dgm:cxn modelId="{A45DAB92-590D-49F6-85C7-128C090290A9}" type="presParOf" srcId="{A39E69EE-AC54-4C87-B66B-50F3F4787981}" destId="{D82E7E81-26D2-459A-B898-F79837764BA0}" srcOrd="0" destOrd="0" presId="urn:microsoft.com/office/officeart/2005/8/layout/orgChart1"/>
    <dgm:cxn modelId="{B1347F32-89B8-4B2E-AD4C-49FCA55934CE}" type="presParOf" srcId="{D82E7E81-26D2-459A-B898-F79837764BA0}" destId="{3E7F7D41-F4DF-4F0F-A85F-0577AAC60C36}" srcOrd="0" destOrd="0" presId="urn:microsoft.com/office/officeart/2005/8/layout/orgChart1"/>
    <dgm:cxn modelId="{E6440A9A-87ED-4CB2-8039-99FF2BD8E0E7}" type="presParOf" srcId="{D82E7E81-26D2-459A-B898-F79837764BA0}" destId="{65C4E4EB-7AA0-48DB-A467-E7846E565505}" srcOrd="1" destOrd="0" presId="urn:microsoft.com/office/officeart/2005/8/layout/orgChart1"/>
    <dgm:cxn modelId="{157A083E-A621-48C8-8910-C23D54D8C25B}" type="presParOf" srcId="{A39E69EE-AC54-4C87-B66B-50F3F4787981}" destId="{380136D6-1519-4901-83B4-672AA3AC7272}" srcOrd="1" destOrd="0" presId="urn:microsoft.com/office/officeart/2005/8/layout/orgChart1"/>
    <dgm:cxn modelId="{E1E9EFE5-3DCE-46AD-A095-57DA31750E1A}" type="presParOf" srcId="{A39E69EE-AC54-4C87-B66B-50F3F4787981}" destId="{8580D4B4-19CF-4334-8261-92B1B4A6F4AE}" srcOrd="2" destOrd="0" presId="urn:microsoft.com/office/officeart/2005/8/layout/orgChart1"/>
    <dgm:cxn modelId="{E7FCB4CB-28AF-400E-9508-F1042C0797C0}" type="presParOf" srcId="{09DAB1DE-924A-4425-98BC-65261B60B312}" destId="{D4FE7DED-54D0-43A3-BF16-281B33E460CC}" srcOrd="2" destOrd="0" presId="urn:microsoft.com/office/officeart/2005/8/layout/orgChart1"/>
    <dgm:cxn modelId="{B563BC04-0F51-4CB9-8E35-13407F6EBCD7}" type="presParOf" srcId="{09DAB1DE-924A-4425-98BC-65261B60B312}" destId="{7B098889-F535-402D-BC87-C4BC0D2CE4AB}" srcOrd="3" destOrd="0" presId="urn:microsoft.com/office/officeart/2005/8/layout/orgChart1"/>
    <dgm:cxn modelId="{A1049C20-627F-47D3-93B6-2D5166DDFF48}" type="presParOf" srcId="{7B098889-F535-402D-BC87-C4BC0D2CE4AB}" destId="{16DD98B8-AE9E-4A54-BC50-D63DEBA5576B}" srcOrd="0" destOrd="0" presId="urn:microsoft.com/office/officeart/2005/8/layout/orgChart1"/>
    <dgm:cxn modelId="{DEE33991-D1B3-4F6C-B985-148CA11110E5}" type="presParOf" srcId="{16DD98B8-AE9E-4A54-BC50-D63DEBA5576B}" destId="{6679BDE6-50EE-4B19-8856-1B7436D9BF8D}" srcOrd="0" destOrd="0" presId="urn:microsoft.com/office/officeart/2005/8/layout/orgChart1"/>
    <dgm:cxn modelId="{3956DB12-8FD9-469D-9B31-C3401A32B798}" type="presParOf" srcId="{16DD98B8-AE9E-4A54-BC50-D63DEBA5576B}" destId="{C068757F-E07C-4A11-9B8A-ED70C9609C69}" srcOrd="1" destOrd="0" presId="urn:microsoft.com/office/officeart/2005/8/layout/orgChart1"/>
    <dgm:cxn modelId="{DA952598-D915-4C86-B5C2-0220E5C97441}" type="presParOf" srcId="{7B098889-F535-402D-BC87-C4BC0D2CE4AB}" destId="{46B81F58-7559-4937-A9E3-2F0663B26B2E}" srcOrd="1" destOrd="0" presId="urn:microsoft.com/office/officeart/2005/8/layout/orgChart1"/>
    <dgm:cxn modelId="{64E797B9-993F-484E-B0A6-58A249D2FD6B}" type="presParOf" srcId="{7B098889-F535-402D-BC87-C4BC0D2CE4AB}" destId="{0CC0090D-021C-4F33-82ED-374FE1421E08}" srcOrd="2" destOrd="0" presId="urn:microsoft.com/office/officeart/2005/8/layout/orgChart1"/>
    <dgm:cxn modelId="{B2B90F7C-69B7-40EE-B033-BA032955CFE8}" type="presParOf" srcId="{CA611553-623D-42E2-AA1C-77E507A7C71F}" destId="{1C57E09D-402F-4017-BC6A-FAAED755FC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B2CE44-D9B4-4DE9-87D3-8B1D4D14A7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841766E-B264-4885-94F0-19B0838E7ABA}">
      <dgm:prSet/>
      <dgm:spPr/>
      <dgm:t>
        <a:bodyPr/>
        <a:lstStyle/>
        <a:p>
          <a:r>
            <a:rPr lang="es-ES" b="1" dirty="0"/>
            <a:t>¿primitivas?</a:t>
          </a:r>
          <a:endParaRPr lang="es-AR" dirty="0"/>
        </a:p>
      </dgm:t>
    </dgm:pt>
    <dgm:pt modelId="{CC36940B-6C49-447B-9A5A-E7A19305DAB3}" type="parTrans" cxnId="{245ECA5F-596C-4672-A779-35110B33B6EF}">
      <dgm:prSet/>
      <dgm:spPr/>
      <dgm:t>
        <a:bodyPr/>
        <a:lstStyle/>
        <a:p>
          <a:endParaRPr lang="es-AR"/>
        </a:p>
      </dgm:t>
    </dgm:pt>
    <dgm:pt modelId="{69DCAE15-6CC6-400D-A84A-A49B6D59A888}" type="sibTrans" cxnId="{245ECA5F-596C-4672-A779-35110B33B6EF}">
      <dgm:prSet/>
      <dgm:spPr/>
      <dgm:t>
        <a:bodyPr/>
        <a:lstStyle/>
        <a:p>
          <a:endParaRPr lang="es-AR"/>
        </a:p>
      </dgm:t>
    </dgm:pt>
    <dgm:pt modelId="{6387910F-41F8-46F0-A43F-95BAE3C5E460}">
      <dgm:prSet/>
      <dgm:spPr>
        <a:solidFill>
          <a:srgbClr val="FF0000"/>
        </a:solidFill>
      </dgm:spPr>
      <dgm:t>
        <a:bodyPr/>
        <a:lstStyle/>
        <a:p>
          <a:r>
            <a:rPr lang="es-ES" b="1" dirty="0"/>
            <a:t>Función que saque del </a:t>
          </a:r>
          <a:r>
            <a:rPr lang="es-ES" b="1" dirty="0" err="1"/>
            <a:t>BufferRx</a:t>
          </a:r>
          <a:r>
            <a:rPr lang="es-ES" b="1" dirty="0"/>
            <a:t> el dato recibido </a:t>
          </a:r>
          <a:r>
            <a:rPr lang="es-ES" b="1" dirty="0">
              <a:solidFill>
                <a:srgbClr val="FFFF00"/>
              </a:solidFill>
            </a:rPr>
            <a:t>[pop]</a:t>
          </a:r>
          <a:endParaRPr lang="es-AR" dirty="0">
            <a:solidFill>
              <a:srgbClr val="FFFF00"/>
            </a:solidFill>
          </a:endParaRPr>
        </a:p>
      </dgm:t>
    </dgm:pt>
    <dgm:pt modelId="{B17C654B-72C6-402F-A6CF-1D9815F61398}" type="parTrans" cxnId="{DEA69DFD-277A-4228-8C68-6EAC67B51921}">
      <dgm:prSet/>
      <dgm:spPr/>
      <dgm:t>
        <a:bodyPr/>
        <a:lstStyle/>
        <a:p>
          <a:endParaRPr lang="es-AR"/>
        </a:p>
      </dgm:t>
    </dgm:pt>
    <dgm:pt modelId="{FEAACA70-D25A-44F7-B446-A8E0F1284919}" type="sibTrans" cxnId="{DEA69DFD-277A-4228-8C68-6EAC67B51921}">
      <dgm:prSet/>
      <dgm:spPr/>
      <dgm:t>
        <a:bodyPr/>
        <a:lstStyle/>
        <a:p>
          <a:endParaRPr lang="es-AR"/>
        </a:p>
      </dgm:t>
    </dgm:pt>
    <dgm:pt modelId="{DD4ACE51-16CF-49CD-BAAA-18CEFA00FBE7}">
      <dgm:prSet/>
      <dgm:spPr>
        <a:solidFill>
          <a:srgbClr val="0070C0"/>
        </a:solidFill>
      </dgm:spPr>
      <dgm:t>
        <a:bodyPr/>
        <a:lstStyle/>
        <a:p>
          <a:r>
            <a:rPr lang="es-ES" b="1" dirty="0"/>
            <a:t>Función que escriba en el BufferTx el dato a transmitir </a:t>
          </a:r>
          <a:r>
            <a:rPr lang="es-ES" b="1" dirty="0">
              <a:solidFill>
                <a:srgbClr val="FFFF00"/>
              </a:solidFill>
            </a:rPr>
            <a:t>[</a:t>
          </a:r>
          <a:r>
            <a:rPr lang="es-ES" b="1" dirty="0" err="1">
              <a:solidFill>
                <a:srgbClr val="FFFF00"/>
              </a:solidFill>
            </a:rPr>
            <a:t>push</a:t>
          </a:r>
          <a:r>
            <a:rPr lang="es-ES" b="1" dirty="0">
              <a:solidFill>
                <a:srgbClr val="FFFF00"/>
              </a:solidFill>
            </a:rPr>
            <a:t>]</a:t>
          </a:r>
          <a:endParaRPr lang="es-AR" dirty="0">
            <a:solidFill>
              <a:srgbClr val="FFFF00"/>
            </a:solidFill>
          </a:endParaRPr>
        </a:p>
      </dgm:t>
    </dgm:pt>
    <dgm:pt modelId="{9EC23156-C1F7-4E32-AC4A-F637C03DCF56}" type="parTrans" cxnId="{25AACED0-AFCC-4839-82A0-653764246B60}">
      <dgm:prSet/>
      <dgm:spPr/>
      <dgm:t>
        <a:bodyPr/>
        <a:lstStyle/>
        <a:p>
          <a:endParaRPr lang="es-AR"/>
        </a:p>
      </dgm:t>
    </dgm:pt>
    <dgm:pt modelId="{70C07459-DF0B-47C8-9417-C66AC3DF3887}" type="sibTrans" cxnId="{25AACED0-AFCC-4839-82A0-653764246B60}">
      <dgm:prSet/>
      <dgm:spPr/>
      <dgm:t>
        <a:bodyPr/>
        <a:lstStyle/>
        <a:p>
          <a:endParaRPr lang="es-AR"/>
        </a:p>
      </dgm:t>
    </dgm:pt>
    <dgm:pt modelId="{36A90C13-D546-4B4D-BA00-EF0599370944}" type="pres">
      <dgm:prSet presAssocID="{5CB2CE44-D9B4-4DE9-87D3-8B1D4D14A7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CC5D4E8-9350-452D-84F5-ACD074308560}" type="pres">
      <dgm:prSet presAssocID="{C841766E-B264-4885-94F0-19B0838E7ABA}" presName="hierRoot1" presStyleCnt="0">
        <dgm:presLayoutVars>
          <dgm:hierBranch val="init"/>
        </dgm:presLayoutVars>
      </dgm:prSet>
      <dgm:spPr/>
    </dgm:pt>
    <dgm:pt modelId="{40AEB1AA-6741-4F22-8C93-90E1680F69EA}" type="pres">
      <dgm:prSet presAssocID="{C841766E-B264-4885-94F0-19B0838E7ABA}" presName="rootComposite1" presStyleCnt="0"/>
      <dgm:spPr/>
    </dgm:pt>
    <dgm:pt modelId="{1FF45D59-F3C4-4EDC-9859-ABEC9240F948}" type="pres">
      <dgm:prSet presAssocID="{C841766E-B264-4885-94F0-19B0838E7ABA}" presName="rootText1" presStyleLbl="node0" presStyleIdx="0" presStyleCnt="1" custScaleX="79924" custScaleY="56232">
        <dgm:presLayoutVars>
          <dgm:chPref val="3"/>
        </dgm:presLayoutVars>
      </dgm:prSet>
      <dgm:spPr/>
    </dgm:pt>
    <dgm:pt modelId="{F0040184-F8FF-4CC9-9B6A-08322895842C}" type="pres">
      <dgm:prSet presAssocID="{C841766E-B264-4885-94F0-19B0838E7ABA}" presName="rootConnector1" presStyleLbl="node1" presStyleIdx="0" presStyleCnt="0"/>
      <dgm:spPr/>
    </dgm:pt>
    <dgm:pt modelId="{56260C91-85E0-466B-B2CD-3CA1D5A4F75A}" type="pres">
      <dgm:prSet presAssocID="{C841766E-B264-4885-94F0-19B0838E7ABA}" presName="hierChild2" presStyleCnt="0"/>
      <dgm:spPr/>
    </dgm:pt>
    <dgm:pt modelId="{FA075E31-BA2F-4735-8502-CF28AECFC368}" type="pres">
      <dgm:prSet presAssocID="{B17C654B-72C6-402F-A6CF-1D9815F61398}" presName="Name37" presStyleLbl="parChTrans1D2" presStyleIdx="0" presStyleCnt="2"/>
      <dgm:spPr/>
    </dgm:pt>
    <dgm:pt modelId="{E2435D90-72F4-4EE4-902F-33EBCB25C03D}" type="pres">
      <dgm:prSet presAssocID="{6387910F-41F8-46F0-A43F-95BAE3C5E460}" presName="hierRoot2" presStyleCnt="0">
        <dgm:presLayoutVars>
          <dgm:hierBranch val="init"/>
        </dgm:presLayoutVars>
      </dgm:prSet>
      <dgm:spPr/>
    </dgm:pt>
    <dgm:pt modelId="{174B9B5D-F12B-4971-A1D1-12F5F1E55497}" type="pres">
      <dgm:prSet presAssocID="{6387910F-41F8-46F0-A43F-95BAE3C5E460}" presName="rootComposite" presStyleCnt="0"/>
      <dgm:spPr/>
    </dgm:pt>
    <dgm:pt modelId="{7B6A935B-8C40-4335-8509-BA79C310005B}" type="pres">
      <dgm:prSet presAssocID="{6387910F-41F8-46F0-A43F-95BAE3C5E460}" presName="rootText" presStyleLbl="node2" presStyleIdx="0" presStyleCnt="2" custLinFactNeighborX="19234">
        <dgm:presLayoutVars>
          <dgm:chPref val="3"/>
        </dgm:presLayoutVars>
      </dgm:prSet>
      <dgm:spPr/>
    </dgm:pt>
    <dgm:pt modelId="{33B75F22-48C9-447A-8B50-92B36ADCAA1F}" type="pres">
      <dgm:prSet presAssocID="{6387910F-41F8-46F0-A43F-95BAE3C5E460}" presName="rootConnector" presStyleLbl="node2" presStyleIdx="0" presStyleCnt="2"/>
      <dgm:spPr/>
    </dgm:pt>
    <dgm:pt modelId="{8CA0143C-6B3E-46C9-AE48-AA93B0464965}" type="pres">
      <dgm:prSet presAssocID="{6387910F-41F8-46F0-A43F-95BAE3C5E460}" presName="hierChild4" presStyleCnt="0"/>
      <dgm:spPr/>
    </dgm:pt>
    <dgm:pt modelId="{D0713878-880F-4A84-AD3C-0CB76E318410}" type="pres">
      <dgm:prSet presAssocID="{6387910F-41F8-46F0-A43F-95BAE3C5E460}" presName="hierChild5" presStyleCnt="0"/>
      <dgm:spPr/>
    </dgm:pt>
    <dgm:pt modelId="{14A858CF-C848-4BC6-B65E-3527C06A19CD}" type="pres">
      <dgm:prSet presAssocID="{9EC23156-C1F7-4E32-AC4A-F637C03DCF56}" presName="Name37" presStyleLbl="parChTrans1D2" presStyleIdx="1" presStyleCnt="2"/>
      <dgm:spPr/>
    </dgm:pt>
    <dgm:pt modelId="{937CD9C8-E693-4980-A0B8-1582C8F5D284}" type="pres">
      <dgm:prSet presAssocID="{DD4ACE51-16CF-49CD-BAAA-18CEFA00FBE7}" presName="hierRoot2" presStyleCnt="0">
        <dgm:presLayoutVars>
          <dgm:hierBranch val="init"/>
        </dgm:presLayoutVars>
      </dgm:prSet>
      <dgm:spPr/>
    </dgm:pt>
    <dgm:pt modelId="{6FDD92B0-75BB-45E1-AD0E-1714E1B08A83}" type="pres">
      <dgm:prSet presAssocID="{DD4ACE51-16CF-49CD-BAAA-18CEFA00FBE7}" presName="rootComposite" presStyleCnt="0"/>
      <dgm:spPr/>
    </dgm:pt>
    <dgm:pt modelId="{FA288D15-6041-4264-BC9E-9FDA3E38DD99}" type="pres">
      <dgm:prSet presAssocID="{DD4ACE51-16CF-49CD-BAAA-18CEFA00FBE7}" presName="rootText" presStyleLbl="node2" presStyleIdx="1" presStyleCnt="2">
        <dgm:presLayoutVars>
          <dgm:chPref val="3"/>
        </dgm:presLayoutVars>
      </dgm:prSet>
      <dgm:spPr/>
    </dgm:pt>
    <dgm:pt modelId="{97CA296E-0816-4475-87A1-910DD7D6AA4C}" type="pres">
      <dgm:prSet presAssocID="{DD4ACE51-16CF-49CD-BAAA-18CEFA00FBE7}" presName="rootConnector" presStyleLbl="node2" presStyleIdx="1" presStyleCnt="2"/>
      <dgm:spPr/>
    </dgm:pt>
    <dgm:pt modelId="{3668BBD6-A540-477F-AC03-68ED32C0C9B2}" type="pres">
      <dgm:prSet presAssocID="{DD4ACE51-16CF-49CD-BAAA-18CEFA00FBE7}" presName="hierChild4" presStyleCnt="0"/>
      <dgm:spPr/>
    </dgm:pt>
    <dgm:pt modelId="{BEA4515C-A83F-4910-B72E-31E03E5474DB}" type="pres">
      <dgm:prSet presAssocID="{DD4ACE51-16CF-49CD-BAAA-18CEFA00FBE7}" presName="hierChild5" presStyleCnt="0"/>
      <dgm:spPr/>
    </dgm:pt>
    <dgm:pt modelId="{6C9F6D8B-405B-44B6-B91B-B6370C1499FE}" type="pres">
      <dgm:prSet presAssocID="{C841766E-B264-4885-94F0-19B0838E7ABA}" presName="hierChild3" presStyleCnt="0"/>
      <dgm:spPr/>
    </dgm:pt>
  </dgm:ptLst>
  <dgm:cxnLst>
    <dgm:cxn modelId="{FF787117-2EA8-4B37-97E9-3A6A65124214}" type="presOf" srcId="{DD4ACE51-16CF-49CD-BAAA-18CEFA00FBE7}" destId="{FA288D15-6041-4264-BC9E-9FDA3E38DD99}" srcOrd="0" destOrd="0" presId="urn:microsoft.com/office/officeart/2005/8/layout/orgChart1"/>
    <dgm:cxn modelId="{BF308634-3F8C-4FDF-82E9-CD1DF6360B6B}" type="presOf" srcId="{B17C654B-72C6-402F-A6CF-1D9815F61398}" destId="{FA075E31-BA2F-4735-8502-CF28AECFC368}" srcOrd="0" destOrd="0" presId="urn:microsoft.com/office/officeart/2005/8/layout/orgChart1"/>
    <dgm:cxn modelId="{BE8FD940-E641-4D19-BE2E-CB5090D9B40C}" type="presOf" srcId="{5CB2CE44-D9B4-4DE9-87D3-8B1D4D14A779}" destId="{36A90C13-D546-4B4D-BA00-EF0599370944}" srcOrd="0" destOrd="0" presId="urn:microsoft.com/office/officeart/2005/8/layout/orgChart1"/>
    <dgm:cxn modelId="{245ECA5F-596C-4672-A779-35110B33B6EF}" srcId="{5CB2CE44-D9B4-4DE9-87D3-8B1D4D14A779}" destId="{C841766E-B264-4885-94F0-19B0838E7ABA}" srcOrd="0" destOrd="0" parTransId="{CC36940B-6C49-447B-9A5A-E7A19305DAB3}" sibTransId="{69DCAE15-6CC6-400D-A84A-A49B6D59A888}"/>
    <dgm:cxn modelId="{C9163042-3AE5-439D-BE71-5721C0F56F2B}" type="presOf" srcId="{6387910F-41F8-46F0-A43F-95BAE3C5E460}" destId="{7B6A935B-8C40-4335-8509-BA79C310005B}" srcOrd="0" destOrd="0" presId="urn:microsoft.com/office/officeart/2005/8/layout/orgChart1"/>
    <dgm:cxn modelId="{E62B4582-C5D6-4C68-BC72-895E3273EADB}" type="presOf" srcId="{6387910F-41F8-46F0-A43F-95BAE3C5E460}" destId="{33B75F22-48C9-447A-8B50-92B36ADCAA1F}" srcOrd="1" destOrd="0" presId="urn:microsoft.com/office/officeart/2005/8/layout/orgChart1"/>
    <dgm:cxn modelId="{A7E07E89-0CDF-45C3-80D7-27A94476A644}" type="presOf" srcId="{9EC23156-C1F7-4E32-AC4A-F637C03DCF56}" destId="{14A858CF-C848-4BC6-B65E-3527C06A19CD}" srcOrd="0" destOrd="0" presId="urn:microsoft.com/office/officeart/2005/8/layout/orgChart1"/>
    <dgm:cxn modelId="{E35E1097-BCFF-4E86-821D-FC0DE5CE8FF3}" type="presOf" srcId="{C841766E-B264-4885-94F0-19B0838E7ABA}" destId="{1FF45D59-F3C4-4EDC-9859-ABEC9240F948}" srcOrd="0" destOrd="0" presId="urn:microsoft.com/office/officeart/2005/8/layout/orgChart1"/>
    <dgm:cxn modelId="{BA23C0BF-2C25-4D92-87C0-649EEF08E5AE}" type="presOf" srcId="{DD4ACE51-16CF-49CD-BAAA-18CEFA00FBE7}" destId="{97CA296E-0816-4475-87A1-910DD7D6AA4C}" srcOrd="1" destOrd="0" presId="urn:microsoft.com/office/officeart/2005/8/layout/orgChart1"/>
    <dgm:cxn modelId="{25AACED0-AFCC-4839-82A0-653764246B60}" srcId="{C841766E-B264-4885-94F0-19B0838E7ABA}" destId="{DD4ACE51-16CF-49CD-BAAA-18CEFA00FBE7}" srcOrd="1" destOrd="0" parTransId="{9EC23156-C1F7-4E32-AC4A-F637C03DCF56}" sibTransId="{70C07459-DF0B-47C8-9417-C66AC3DF3887}"/>
    <dgm:cxn modelId="{7B6077F3-E6C3-47E5-8E4C-24E715709892}" type="presOf" srcId="{C841766E-B264-4885-94F0-19B0838E7ABA}" destId="{F0040184-F8FF-4CC9-9B6A-08322895842C}" srcOrd="1" destOrd="0" presId="urn:microsoft.com/office/officeart/2005/8/layout/orgChart1"/>
    <dgm:cxn modelId="{DEA69DFD-277A-4228-8C68-6EAC67B51921}" srcId="{C841766E-B264-4885-94F0-19B0838E7ABA}" destId="{6387910F-41F8-46F0-A43F-95BAE3C5E460}" srcOrd="0" destOrd="0" parTransId="{B17C654B-72C6-402F-A6CF-1D9815F61398}" sibTransId="{FEAACA70-D25A-44F7-B446-A8E0F1284919}"/>
    <dgm:cxn modelId="{5B459A22-00BD-4547-9348-CC3AE2487D39}" type="presParOf" srcId="{36A90C13-D546-4B4D-BA00-EF0599370944}" destId="{DCC5D4E8-9350-452D-84F5-ACD074308560}" srcOrd="0" destOrd="0" presId="urn:microsoft.com/office/officeart/2005/8/layout/orgChart1"/>
    <dgm:cxn modelId="{2270CECE-A5A6-44CC-9651-327C2F5ABBAA}" type="presParOf" srcId="{DCC5D4E8-9350-452D-84F5-ACD074308560}" destId="{40AEB1AA-6741-4F22-8C93-90E1680F69EA}" srcOrd="0" destOrd="0" presId="urn:microsoft.com/office/officeart/2005/8/layout/orgChart1"/>
    <dgm:cxn modelId="{CD4BCD78-8D28-4239-87FC-59322AC46D95}" type="presParOf" srcId="{40AEB1AA-6741-4F22-8C93-90E1680F69EA}" destId="{1FF45D59-F3C4-4EDC-9859-ABEC9240F948}" srcOrd="0" destOrd="0" presId="urn:microsoft.com/office/officeart/2005/8/layout/orgChart1"/>
    <dgm:cxn modelId="{DA580CB1-5FB8-4C7B-8EC9-5C016FB81E96}" type="presParOf" srcId="{40AEB1AA-6741-4F22-8C93-90E1680F69EA}" destId="{F0040184-F8FF-4CC9-9B6A-08322895842C}" srcOrd="1" destOrd="0" presId="urn:microsoft.com/office/officeart/2005/8/layout/orgChart1"/>
    <dgm:cxn modelId="{8500D93A-8AAB-4F8D-B47B-579FCEE62DE6}" type="presParOf" srcId="{DCC5D4E8-9350-452D-84F5-ACD074308560}" destId="{56260C91-85E0-466B-B2CD-3CA1D5A4F75A}" srcOrd="1" destOrd="0" presId="urn:microsoft.com/office/officeart/2005/8/layout/orgChart1"/>
    <dgm:cxn modelId="{1BD55382-1BBC-4E37-97D8-BD48A60FED64}" type="presParOf" srcId="{56260C91-85E0-466B-B2CD-3CA1D5A4F75A}" destId="{FA075E31-BA2F-4735-8502-CF28AECFC368}" srcOrd="0" destOrd="0" presId="urn:microsoft.com/office/officeart/2005/8/layout/orgChart1"/>
    <dgm:cxn modelId="{38BCF1C6-1D26-4FDB-9C64-C9221EC8E222}" type="presParOf" srcId="{56260C91-85E0-466B-B2CD-3CA1D5A4F75A}" destId="{E2435D90-72F4-4EE4-902F-33EBCB25C03D}" srcOrd="1" destOrd="0" presId="urn:microsoft.com/office/officeart/2005/8/layout/orgChart1"/>
    <dgm:cxn modelId="{4A323A89-83D8-4DA3-8677-8DA6EF6F98A6}" type="presParOf" srcId="{E2435D90-72F4-4EE4-902F-33EBCB25C03D}" destId="{174B9B5D-F12B-4971-A1D1-12F5F1E55497}" srcOrd="0" destOrd="0" presId="urn:microsoft.com/office/officeart/2005/8/layout/orgChart1"/>
    <dgm:cxn modelId="{8A993A83-8D55-4CEC-991A-07B3D5D6258A}" type="presParOf" srcId="{174B9B5D-F12B-4971-A1D1-12F5F1E55497}" destId="{7B6A935B-8C40-4335-8509-BA79C310005B}" srcOrd="0" destOrd="0" presId="urn:microsoft.com/office/officeart/2005/8/layout/orgChart1"/>
    <dgm:cxn modelId="{251FE8C6-F6B9-481E-95D5-0F91F938E09B}" type="presParOf" srcId="{174B9B5D-F12B-4971-A1D1-12F5F1E55497}" destId="{33B75F22-48C9-447A-8B50-92B36ADCAA1F}" srcOrd="1" destOrd="0" presId="urn:microsoft.com/office/officeart/2005/8/layout/orgChart1"/>
    <dgm:cxn modelId="{AE7CE11A-8C1A-42DD-9AF9-40811D265A13}" type="presParOf" srcId="{E2435D90-72F4-4EE4-902F-33EBCB25C03D}" destId="{8CA0143C-6B3E-46C9-AE48-AA93B0464965}" srcOrd="1" destOrd="0" presId="urn:microsoft.com/office/officeart/2005/8/layout/orgChart1"/>
    <dgm:cxn modelId="{32C99296-0B8B-402D-A8E1-C1A7ABE1E5E6}" type="presParOf" srcId="{E2435D90-72F4-4EE4-902F-33EBCB25C03D}" destId="{D0713878-880F-4A84-AD3C-0CB76E318410}" srcOrd="2" destOrd="0" presId="urn:microsoft.com/office/officeart/2005/8/layout/orgChart1"/>
    <dgm:cxn modelId="{F427E84B-9E41-4521-99AF-D918A4582145}" type="presParOf" srcId="{56260C91-85E0-466B-B2CD-3CA1D5A4F75A}" destId="{14A858CF-C848-4BC6-B65E-3527C06A19CD}" srcOrd="2" destOrd="0" presId="urn:microsoft.com/office/officeart/2005/8/layout/orgChart1"/>
    <dgm:cxn modelId="{BC9B3F66-92C3-43E2-B8AD-6AD0ABD48E33}" type="presParOf" srcId="{56260C91-85E0-466B-B2CD-3CA1D5A4F75A}" destId="{937CD9C8-E693-4980-A0B8-1582C8F5D284}" srcOrd="3" destOrd="0" presId="urn:microsoft.com/office/officeart/2005/8/layout/orgChart1"/>
    <dgm:cxn modelId="{9AD877C7-E5BE-47BD-AA37-F940A75CCDF7}" type="presParOf" srcId="{937CD9C8-E693-4980-A0B8-1582C8F5D284}" destId="{6FDD92B0-75BB-45E1-AD0E-1714E1B08A83}" srcOrd="0" destOrd="0" presId="urn:microsoft.com/office/officeart/2005/8/layout/orgChart1"/>
    <dgm:cxn modelId="{EF13992C-EC46-4C9F-913F-E7CF873316AD}" type="presParOf" srcId="{6FDD92B0-75BB-45E1-AD0E-1714E1B08A83}" destId="{FA288D15-6041-4264-BC9E-9FDA3E38DD99}" srcOrd="0" destOrd="0" presId="urn:microsoft.com/office/officeart/2005/8/layout/orgChart1"/>
    <dgm:cxn modelId="{5A84E765-3DEF-4ECE-8B8F-4185AEC4ECBE}" type="presParOf" srcId="{6FDD92B0-75BB-45E1-AD0E-1714E1B08A83}" destId="{97CA296E-0816-4475-87A1-910DD7D6AA4C}" srcOrd="1" destOrd="0" presId="urn:microsoft.com/office/officeart/2005/8/layout/orgChart1"/>
    <dgm:cxn modelId="{823EB452-3D31-4728-823E-F0E375C39DBC}" type="presParOf" srcId="{937CD9C8-E693-4980-A0B8-1582C8F5D284}" destId="{3668BBD6-A540-477F-AC03-68ED32C0C9B2}" srcOrd="1" destOrd="0" presId="urn:microsoft.com/office/officeart/2005/8/layout/orgChart1"/>
    <dgm:cxn modelId="{DDA0D272-5E6D-451C-A8EC-E4C1E3D50DA6}" type="presParOf" srcId="{937CD9C8-E693-4980-A0B8-1582C8F5D284}" destId="{BEA4515C-A83F-4910-B72E-31E03E5474DB}" srcOrd="2" destOrd="0" presId="urn:microsoft.com/office/officeart/2005/8/layout/orgChart1"/>
    <dgm:cxn modelId="{A2C17B71-074C-468C-A97C-9BF8F070F748}" type="presParOf" srcId="{DCC5D4E8-9350-452D-84F5-ACD074308560}" destId="{6C9F6D8B-405B-44B6-B91B-B6370C1499F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8DF99C-4288-4B41-A42B-3C422C3BEEA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155A93E-67BE-448F-A2B4-6446B913DDD4}">
      <dgm:prSet/>
      <dgm:spPr/>
      <dgm:t>
        <a:bodyPr/>
        <a:lstStyle/>
        <a:p>
          <a:r>
            <a:rPr lang="es-ES" b="1" dirty="0"/>
            <a:t>Lado firmware</a:t>
          </a:r>
          <a:endParaRPr lang="es-AR" dirty="0"/>
        </a:p>
      </dgm:t>
    </dgm:pt>
    <dgm:pt modelId="{AEBE713D-72B9-4487-BCBA-C2E266E8E19B}" type="parTrans" cxnId="{11185198-B9B5-44D4-B921-2481A564DA3E}">
      <dgm:prSet/>
      <dgm:spPr/>
      <dgm:t>
        <a:bodyPr/>
        <a:lstStyle/>
        <a:p>
          <a:endParaRPr lang="es-AR"/>
        </a:p>
      </dgm:t>
    </dgm:pt>
    <dgm:pt modelId="{CC5D8A49-920A-4F49-8F98-5D59E82F235F}" type="sibTrans" cxnId="{11185198-B9B5-44D4-B921-2481A564DA3E}">
      <dgm:prSet/>
      <dgm:spPr/>
      <dgm:t>
        <a:bodyPr/>
        <a:lstStyle/>
        <a:p>
          <a:endParaRPr lang="es-AR"/>
        </a:p>
      </dgm:t>
    </dgm:pt>
    <dgm:pt modelId="{758CBB89-234B-429C-9CB5-CA03C9F845B0}">
      <dgm:prSet/>
      <dgm:spPr>
        <a:solidFill>
          <a:srgbClr val="0070C0"/>
        </a:solidFill>
      </dgm:spPr>
      <dgm:t>
        <a:bodyPr/>
        <a:lstStyle/>
        <a:p>
          <a:r>
            <a:rPr lang="es-ES" b="1" dirty="0"/>
            <a:t>Función que saque del </a:t>
          </a:r>
          <a:r>
            <a:rPr lang="es-ES" b="1" dirty="0" err="1"/>
            <a:t>BufferTx</a:t>
          </a:r>
          <a:r>
            <a:rPr lang="es-ES" b="1" dirty="0"/>
            <a:t> y transmita vía UART </a:t>
          </a:r>
          <a:r>
            <a:rPr lang="es-ES" b="1" dirty="0">
              <a:solidFill>
                <a:srgbClr val="FFFF00"/>
              </a:solidFill>
            </a:rPr>
            <a:t>[pop]</a:t>
          </a:r>
          <a:r>
            <a:rPr lang="es-ES" b="1" dirty="0"/>
            <a:t>.</a:t>
          </a:r>
          <a:endParaRPr lang="es-AR" dirty="0"/>
        </a:p>
      </dgm:t>
    </dgm:pt>
    <dgm:pt modelId="{74848561-FB56-412D-8184-7AA8A483E355}" type="parTrans" cxnId="{96498905-AA8F-492C-B3BF-5F92E9003698}">
      <dgm:prSet/>
      <dgm:spPr/>
      <dgm:t>
        <a:bodyPr/>
        <a:lstStyle/>
        <a:p>
          <a:endParaRPr lang="es-AR"/>
        </a:p>
      </dgm:t>
    </dgm:pt>
    <dgm:pt modelId="{A0408C06-EAFB-4E06-A26E-C32941BF7A7F}" type="sibTrans" cxnId="{96498905-AA8F-492C-B3BF-5F92E9003698}">
      <dgm:prSet/>
      <dgm:spPr/>
      <dgm:t>
        <a:bodyPr/>
        <a:lstStyle/>
        <a:p>
          <a:endParaRPr lang="es-AR"/>
        </a:p>
      </dgm:t>
    </dgm:pt>
    <dgm:pt modelId="{72B5DDE8-C9AA-4070-A8BD-0E6AC39FF8A2}">
      <dgm:prSet/>
      <dgm:spPr>
        <a:solidFill>
          <a:srgbClr val="FF0000"/>
        </a:solidFill>
      </dgm:spPr>
      <dgm:t>
        <a:bodyPr/>
        <a:lstStyle/>
        <a:p>
          <a:r>
            <a:rPr lang="es-ES" b="1" dirty="0"/>
            <a:t>Función que escriba en el </a:t>
          </a:r>
          <a:r>
            <a:rPr lang="es-ES" b="1" dirty="0" err="1"/>
            <a:t>BufferRx</a:t>
          </a:r>
          <a:r>
            <a:rPr lang="es-ES" b="1" dirty="0"/>
            <a:t> el dato recibido </a:t>
          </a:r>
          <a:r>
            <a:rPr lang="es-ES" b="1" dirty="0">
              <a:solidFill>
                <a:srgbClr val="FFFF00"/>
              </a:solidFill>
            </a:rPr>
            <a:t>[</a:t>
          </a:r>
          <a:r>
            <a:rPr lang="es-ES" b="1" dirty="0" err="1">
              <a:solidFill>
                <a:srgbClr val="FFFF00"/>
              </a:solidFill>
            </a:rPr>
            <a:t>push</a:t>
          </a:r>
          <a:r>
            <a:rPr lang="es-ES" b="1" dirty="0">
              <a:solidFill>
                <a:srgbClr val="FFFF00"/>
              </a:solidFill>
            </a:rPr>
            <a:t>]</a:t>
          </a:r>
          <a:r>
            <a:rPr lang="es-ES" b="1" dirty="0"/>
            <a:t>.</a:t>
          </a:r>
          <a:endParaRPr lang="es-AR" dirty="0"/>
        </a:p>
      </dgm:t>
    </dgm:pt>
    <dgm:pt modelId="{E9B5B565-F3B8-4134-94EC-CBD4922BF0EC}" type="parTrans" cxnId="{D7105D23-D948-4FB3-93E7-F720CCC704C9}">
      <dgm:prSet/>
      <dgm:spPr/>
      <dgm:t>
        <a:bodyPr/>
        <a:lstStyle/>
        <a:p>
          <a:endParaRPr lang="es-AR"/>
        </a:p>
      </dgm:t>
    </dgm:pt>
    <dgm:pt modelId="{2C8831A2-9710-47F9-B77E-04FE900A04E1}" type="sibTrans" cxnId="{D7105D23-D948-4FB3-93E7-F720CCC704C9}">
      <dgm:prSet/>
      <dgm:spPr/>
      <dgm:t>
        <a:bodyPr/>
        <a:lstStyle/>
        <a:p>
          <a:endParaRPr lang="es-AR"/>
        </a:p>
      </dgm:t>
    </dgm:pt>
    <dgm:pt modelId="{EA7ECDE2-6B08-48DE-B851-5457A4792195}" type="pres">
      <dgm:prSet presAssocID="{7D8DF99C-4288-4B41-A42B-3C422C3BEEA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A611553-623D-42E2-AA1C-77E507A7C71F}" type="pres">
      <dgm:prSet presAssocID="{0155A93E-67BE-448F-A2B4-6446B913DDD4}" presName="hierRoot1" presStyleCnt="0">
        <dgm:presLayoutVars>
          <dgm:hierBranch val="init"/>
        </dgm:presLayoutVars>
      </dgm:prSet>
      <dgm:spPr/>
    </dgm:pt>
    <dgm:pt modelId="{54DC579E-D733-4FCE-A151-4B61BC2F771D}" type="pres">
      <dgm:prSet presAssocID="{0155A93E-67BE-448F-A2B4-6446B913DDD4}" presName="rootComposite1" presStyleCnt="0"/>
      <dgm:spPr/>
    </dgm:pt>
    <dgm:pt modelId="{000C9709-7330-4196-A543-27D8D364260C}" type="pres">
      <dgm:prSet presAssocID="{0155A93E-67BE-448F-A2B4-6446B913DDD4}" presName="rootText1" presStyleLbl="node0" presStyleIdx="0" presStyleCnt="1" custScaleX="75683" custScaleY="44738">
        <dgm:presLayoutVars>
          <dgm:chPref val="3"/>
        </dgm:presLayoutVars>
      </dgm:prSet>
      <dgm:spPr/>
    </dgm:pt>
    <dgm:pt modelId="{059F2F67-6D47-410F-85A2-52D16494F6AB}" type="pres">
      <dgm:prSet presAssocID="{0155A93E-67BE-448F-A2B4-6446B913DDD4}" presName="rootConnector1" presStyleLbl="node1" presStyleIdx="0" presStyleCnt="0"/>
      <dgm:spPr/>
    </dgm:pt>
    <dgm:pt modelId="{09DAB1DE-924A-4425-98BC-65261B60B312}" type="pres">
      <dgm:prSet presAssocID="{0155A93E-67BE-448F-A2B4-6446B913DDD4}" presName="hierChild2" presStyleCnt="0"/>
      <dgm:spPr/>
    </dgm:pt>
    <dgm:pt modelId="{E0F0AFE2-CD72-43E1-9408-0B2D51414BA8}" type="pres">
      <dgm:prSet presAssocID="{74848561-FB56-412D-8184-7AA8A483E355}" presName="Name37" presStyleLbl="parChTrans1D2" presStyleIdx="0" presStyleCnt="2"/>
      <dgm:spPr/>
    </dgm:pt>
    <dgm:pt modelId="{A39E69EE-AC54-4C87-B66B-50F3F4787981}" type="pres">
      <dgm:prSet presAssocID="{758CBB89-234B-429C-9CB5-CA03C9F845B0}" presName="hierRoot2" presStyleCnt="0">
        <dgm:presLayoutVars>
          <dgm:hierBranch val="init"/>
        </dgm:presLayoutVars>
      </dgm:prSet>
      <dgm:spPr/>
    </dgm:pt>
    <dgm:pt modelId="{D82E7E81-26D2-459A-B898-F79837764BA0}" type="pres">
      <dgm:prSet presAssocID="{758CBB89-234B-429C-9CB5-CA03C9F845B0}" presName="rootComposite" presStyleCnt="0"/>
      <dgm:spPr/>
    </dgm:pt>
    <dgm:pt modelId="{3E7F7D41-F4DF-4F0F-A85F-0577AAC60C36}" type="pres">
      <dgm:prSet presAssocID="{758CBB89-234B-429C-9CB5-CA03C9F845B0}" presName="rootText" presStyleLbl="node2" presStyleIdx="0" presStyleCnt="2" custLinFactNeighborX="-30249" custLinFactNeighborY="-2788">
        <dgm:presLayoutVars>
          <dgm:chPref val="3"/>
        </dgm:presLayoutVars>
      </dgm:prSet>
      <dgm:spPr/>
    </dgm:pt>
    <dgm:pt modelId="{65C4E4EB-7AA0-48DB-A467-E7846E565505}" type="pres">
      <dgm:prSet presAssocID="{758CBB89-234B-429C-9CB5-CA03C9F845B0}" presName="rootConnector" presStyleLbl="node2" presStyleIdx="0" presStyleCnt="2"/>
      <dgm:spPr/>
    </dgm:pt>
    <dgm:pt modelId="{380136D6-1519-4901-83B4-672AA3AC7272}" type="pres">
      <dgm:prSet presAssocID="{758CBB89-234B-429C-9CB5-CA03C9F845B0}" presName="hierChild4" presStyleCnt="0"/>
      <dgm:spPr/>
    </dgm:pt>
    <dgm:pt modelId="{8580D4B4-19CF-4334-8261-92B1B4A6F4AE}" type="pres">
      <dgm:prSet presAssocID="{758CBB89-234B-429C-9CB5-CA03C9F845B0}" presName="hierChild5" presStyleCnt="0"/>
      <dgm:spPr/>
    </dgm:pt>
    <dgm:pt modelId="{D4FE7DED-54D0-43A3-BF16-281B33E460CC}" type="pres">
      <dgm:prSet presAssocID="{E9B5B565-F3B8-4134-94EC-CBD4922BF0EC}" presName="Name37" presStyleLbl="parChTrans1D2" presStyleIdx="1" presStyleCnt="2"/>
      <dgm:spPr/>
    </dgm:pt>
    <dgm:pt modelId="{7B098889-F535-402D-BC87-C4BC0D2CE4AB}" type="pres">
      <dgm:prSet presAssocID="{72B5DDE8-C9AA-4070-A8BD-0E6AC39FF8A2}" presName="hierRoot2" presStyleCnt="0">
        <dgm:presLayoutVars>
          <dgm:hierBranch val="init"/>
        </dgm:presLayoutVars>
      </dgm:prSet>
      <dgm:spPr/>
    </dgm:pt>
    <dgm:pt modelId="{16DD98B8-AE9E-4A54-BC50-D63DEBA5576B}" type="pres">
      <dgm:prSet presAssocID="{72B5DDE8-C9AA-4070-A8BD-0E6AC39FF8A2}" presName="rootComposite" presStyleCnt="0"/>
      <dgm:spPr/>
    </dgm:pt>
    <dgm:pt modelId="{6679BDE6-50EE-4B19-8856-1B7436D9BF8D}" type="pres">
      <dgm:prSet presAssocID="{72B5DDE8-C9AA-4070-A8BD-0E6AC39FF8A2}" presName="rootText" presStyleLbl="node2" presStyleIdx="1" presStyleCnt="2" custLinFactNeighborX="16356" custLinFactNeighborY="83">
        <dgm:presLayoutVars>
          <dgm:chPref val="3"/>
        </dgm:presLayoutVars>
      </dgm:prSet>
      <dgm:spPr/>
    </dgm:pt>
    <dgm:pt modelId="{C068757F-E07C-4A11-9B8A-ED70C9609C69}" type="pres">
      <dgm:prSet presAssocID="{72B5DDE8-C9AA-4070-A8BD-0E6AC39FF8A2}" presName="rootConnector" presStyleLbl="node2" presStyleIdx="1" presStyleCnt="2"/>
      <dgm:spPr/>
    </dgm:pt>
    <dgm:pt modelId="{46B81F58-7559-4937-A9E3-2F0663B26B2E}" type="pres">
      <dgm:prSet presAssocID="{72B5DDE8-C9AA-4070-A8BD-0E6AC39FF8A2}" presName="hierChild4" presStyleCnt="0"/>
      <dgm:spPr/>
    </dgm:pt>
    <dgm:pt modelId="{0CC0090D-021C-4F33-82ED-374FE1421E08}" type="pres">
      <dgm:prSet presAssocID="{72B5DDE8-C9AA-4070-A8BD-0E6AC39FF8A2}" presName="hierChild5" presStyleCnt="0"/>
      <dgm:spPr/>
    </dgm:pt>
    <dgm:pt modelId="{1C57E09D-402F-4017-BC6A-FAAED755FCAA}" type="pres">
      <dgm:prSet presAssocID="{0155A93E-67BE-448F-A2B4-6446B913DDD4}" presName="hierChild3" presStyleCnt="0"/>
      <dgm:spPr/>
    </dgm:pt>
  </dgm:ptLst>
  <dgm:cxnLst>
    <dgm:cxn modelId="{5FC56E02-4625-4465-A588-6B74F4EE9657}" type="presOf" srcId="{0155A93E-67BE-448F-A2B4-6446B913DDD4}" destId="{059F2F67-6D47-410F-85A2-52D16494F6AB}" srcOrd="1" destOrd="0" presId="urn:microsoft.com/office/officeart/2005/8/layout/orgChart1"/>
    <dgm:cxn modelId="{96498905-AA8F-492C-B3BF-5F92E9003698}" srcId="{0155A93E-67BE-448F-A2B4-6446B913DDD4}" destId="{758CBB89-234B-429C-9CB5-CA03C9F845B0}" srcOrd="0" destOrd="0" parTransId="{74848561-FB56-412D-8184-7AA8A483E355}" sibTransId="{A0408C06-EAFB-4E06-A26E-C32941BF7A7F}"/>
    <dgm:cxn modelId="{63BF9406-AAFB-4387-949D-CA273D11A365}" type="presOf" srcId="{E9B5B565-F3B8-4134-94EC-CBD4922BF0EC}" destId="{D4FE7DED-54D0-43A3-BF16-281B33E460CC}" srcOrd="0" destOrd="0" presId="urn:microsoft.com/office/officeart/2005/8/layout/orgChart1"/>
    <dgm:cxn modelId="{0AE34612-68E1-43DD-8292-FE52CA36A13E}" type="presOf" srcId="{0155A93E-67BE-448F-A2B4-6446B913DDD4}" destId="{000C9709-7330-4196-A543-27D8D364260C}" srcOrd="0" destOrd="0" presId="urn:microsoft.com/office/officeart/2005/8/layout/orgChart1"/>
    <dgm:cxn modelId="{00AD281E-9BDD-4D8A-BF7F-D57A492A7BCC}" type="presOf" srcId="{74848561-FB56-412D-8184-7AA8A483E355}" destId="{E0F0AFE2-CD72-43E1-9408-0B2D51414BA8}" srcOrd="0" destOrd="0" presId="urn:microsoft.com/office/officeart/2005/8/layout/orgChart1"/>
    <dgm:cxn modelId="{D7105D23-D948-4FB3-93E7-F720CCC704C9}" srcId="{0155A93E-67BE-448F-A2B4-6446B913DDD4}" destId="{72B5DDE8-C9AA-4070-A8BD-0E6AC39FF8A2}" srcOrd="1" destOrd="0" parTransId="{E9B5B565-F3B8-4134-94EC-CBD4922BF0EC}" sibTransId="{2C8831A2-9710-47F9-B77E-04FE900A04E1}"/>
    <dgm:cxn modelId="{98C7A237-835B-4E75-BE7A-D0620B688DD3}" type="presOf" srcId="{758CBB89-234B-429C-9CB5-CA03C9F845B0}" destId="{65C4E4EB-7AA0-48DB-A467-E7846E565505}" srcOrd="1" destOrd="0" presId="urn:microsoft.com/office/officeart/2005/8/layout/orgChart1"/>
    <dgm:cxn modelId="{622B904A-8DC6-4A99-92F1-15F5F03DD543}" type="presOf" srcId="{7D8DF99C-4288-4B41-A42B-3C422C3BEEA7}" destId="{EA7ECDE2-6B08-48DE-B851-5457A4792195}" srcOrd="0" destOrd="0" presId="urn:microsoft.com/office/officeart/2005/8/layout/orgChart1"/>
    <dgm:cxn modelId="{9AA63D55-47E3-484C-A4F3-A16448701610}" type="presOf" srcId="{758CBB89-234B-429C-9CB5-CA03C9F845B0}" destId="{3E7F7D41-F4DF-4F0F-A85F-0577AAC60C36}" srcOrd="0" destOrd="0" presId="urn:microsoft.com/office/officeart/2005/8/layout/orgChart1"/>
    <dgm:cxn modelId="{F2740588-B0DA-45BE-9B83-FCB4FD1AC220}" type="presOf" srcId="{72B5DDE8-C9AA-4070-A8BD-0E6AC39FF8A2}" destId="{C068757F-E07C-4A11-9B8A-ED70C9609C69}" srcOrd="1" destOrd="0" presId="urn:microsoft.com/office/officeart/2005/8/layout/orgChart1"/>
    <dgm:cxn modelId="{11185198-B9B5-44D4-B921-2481A564DA3E}" srcId="{7D8DF99C-4288-4B41-A42B-3C422C3BEEA7}" destId="{0155A93E-67BE-448F-A2B4-6446B913DDD4}" srcOrd="0" destOrd="0" parTransId="{AEBE713D-72B9-4487-BCBA-C2E266E8E19B}" sibTransId="{CC5D8A49-920A-4F49-8F98-5D59E82F235F}"/>
    <dgm:cxn modelId="{D283ACB3-2C60-46CE-B871-32BF689D475E}" type="presOf" srcId="{72B5DDE8-C9AA-4070-A8BD-0E6AC39FF8A2}" destId="{6679BDE6-50EE-4B19-8856-1B7436D9BF8D}" srcOrd="0" destOrd="0" presId="urn:microsoft.com/office/officeart/2005/8/layout/orgChart1"/>
    <dgm:cxn modelId="{AD215E1F-867F-42DA-A9D6-A2BFCD116E11}" type="presParOf" srcId="{EA7ECDE2-6B08-48DE-B851-5457A4792195}" destId="{CA611553-623D-42E2-AA1C-77E507A7C71F}" srcOrd="0" destOrd="0" presId="urn:microsoft.com/office/officeart/2005/8/layout/orgChart1"/>
    <dgm:cxn modelId="{19191E0D-5A84-44CD-8426-F9D9FA725515}" type="presParOf" srcId="{CA611553-623D-42E2-AA1C-77E507A7C71F}" destId="{54DC579E-D733-4FCE-A151-4B61BC2F771D}" srcOrd="0" destOrd="0" presId="urn:microsoft.com/office/officeart/2005/8/layout/orgChart1"/>
    <dgm:cxn modelId="{36A0E259-C571-4563-B2F6-E777F7450F24}" type="presParOf" srcId="{54DC579E-D733-4FCE-A151-4B61BC2F771D}" destId="{000C9709-7330-4196-A543-27D8D364260C}" srcOrd="0" destOrd="0" presId="urn:microsoft.com/office/officeart/2005/8/layout/orgChart1"/>
    <dgm:cxn modelId="{5710C1BA-41F4-430E-847C-7DB7937A07E8}" type="presParOf" srcId="{54DC579E-D733-4FCE-A151-4B61BC2F771D}" destId="{059F2F67-6D47-410F-85A2-52D16494F6AB}" srcOrd="1" destOrd="0" presId="urn:microsoft.com/office/officeart/2005/8/layout/orgChart1"/>
    <dgm:cxn modelId="{9B1CBE55-0736-4B12-A31D-9DE89AC74401}" type="presParOf" srcId="{CA611553-623D-42E2-AA1C-77E507A7C71F}" destId="{09DAB1DE-924A-4425-98BC-65261B60B312}" srcOrd="1" destOrd="0" presId="urn:microsoft.com/office/officeart/2005/8/layout/orgChart1"/>
    <dgm:cxn modelId="{C8EFAF4A-97F5-46BE-8821-17FF4B7BFD2C}" type="presParOf" srcId="{09DAB1DE-924A-4425-98BC-65261B60B312}" destId="{E0F0AFE2-CD72-43E1-9408-0B2D51414BA8}" srcOrd="0" destOrd="0" presId="urn:microsoft.com/office/officeart/2005/8/layout/orgChart1"/>
    <dgm:cxn modelId="{BD7C20E0-E047-46D9-B71E-2751BD099194}" type="presParOf" srcId="{09DAB1DE-924A-4425-98BC-65261B60B312}" destId="{A39E69EE-AC54-4C87-B66B-50F3F4787981}" srcOrd="1" destOrd="0" presId="urn:microsoft.com/office/officeart/2005/8/layout/orgChart1"/>
    <dgm:cxn modelId="{A45DAB92-590D-49F6-85C7-128C090290A9}" type="presParOf" srcId="{A39E69EE-AC54-4C87-B66B-50F3F4787981}" destId="{D82E7E81-26D2-459A-B898-F79837764BA0}" srcOrd="0" destOrd="0" presId="urn:microsoft.com/office/officeart/2005/8/layout/orgChart1"/>
    <dgm:cxn modelId="{B1347F32-89B8-4B2E-AD4C-49FCA55934CE}" type="presParOf" srcId="{D82E7E81-26D2-459A-B898-F79837764BA0}" destId="{3E7F7D41-F4DF-4F0F-A85F-0577AAC60C36}" srcOrd="0" destOrd="0" presId="urn:microsoft.com/office/officeart/2005/8/layout/orgChart1"/>
    <dgm:cxn modelId="{E6440A9A-87ED-4CB2-8039-99FF2BD8E0E7}" type="presParOf" srcId="{D82E7E81-26D2-459A-B898-F79837764BA0}" destId="{65C4E4EB-7AA0-48DB-A467-E7846E565505}" srcOrd="1" destOrd="0" presId="urn:microsoft.com/office/officeart/2005/8/layout/orgChart1"/>
    <dgm:cxn modelId="{157A083E-A621-48C8-8910-C23D54D8C25B}" type="presParOf" srcId="{A39E69EE-AC54-4C87-B66B-50F3F4787981}" destId="{380136D6-1519-4901-83B4-672AA3AC7272}" srcOrd="1" destOrd="0" presId="urn:microsoft.com/office/officeart/2005/8/layout/orgChart1"/>
    <dgm:cxn modelId="{E1E9EFE5-3DCE-46AD-A095-57DA31750E1A}" type="presParOf" srcId="{A39E69EE-AC54-4C87-B66B-50F3F4787981}" destId="{8580D4B4-19CF-4334-8261-92B1B4A6F4AE}" srcOrd="2" destOrd="0" presId="urn:microsoft.com/office/officeart/2005/8/layout/orgChart1"/>
    <dgm:cxn modelId="{E7FCB4CB-28AF-400E-9508-F1042C0797C0}" type="presParOf" srcId="{09DAB1DE-924A-4425-98BC-65261B60B312}" destId="{D4FE7DED-54D0-43A3-BF16-281B33E460CC}" srcOrd="2" destOrd="0" presId="urn:microsoft.com/office/officeart/2005/8/layout/orgChart1"/>
    <dgm:cxn modelId="{B563BC04-0F51-4CB9-8E35-13407F6EBCD7}" type="presParOf" srcId="{09DAB1DE-924A-4425-98BC-65261B60B312}" destId="{7B098889-F535-402D-BC87-C4BC0D2CE4AB}" srcOrd="3" destOrd="0" presId="urn:microsoft.com/office/officeart/2005/8/layout/orgChart1"/>
    <dgm:cxn modelId="{A1049C20-627F-47D3-93B6-2D5166DDFF48}" type="presParOf" srcId="{7B098889-F535-402D-BC87-C4BC0D2CE4AB}" destId="{16DD98B8-AE9E-4A54-BC50-D63DEBA5576B}" srcOrd="0" destOrd="0" presId="urn:microsoft.com/office/officeart/2005/8/layout/orgChart1"/>
    <dgm:cxn modelId="{DEE33991-D1B3-4F6C-B985-148CA11110E5}" type="presParOf" srcId="{16DD98B8-AE9E-4A54-BC50-D63DEBA5576B}" destId="{6679BDE6-50EE-4B19-8856-1B7436D9BF8D}" srcOrd="0" destOrd="0" presId="urn:microsoft.com/office/officeart/2005/8/layout/orgChart1"/>
    <dgm:cxn modelId="{3956DB12-8FD9-469D-9B31-C3401A32B798}" type="presParOf" srcId="{16DD98B8-AE9E-4A54-BC50-D63DEBA5576B}" destId="{C068757F-E07C-4A11-9B8A-ED70C9609C69}" srcOrd="1" destOrd="0" presId="urn:microsoft.com/office/officeart/2005/8/layout/orgChart1"/>
    <dgm:cxn modelId="{DA952598-D915-4C86-B5C2-0220E5C97441}" type="presParOf" srcId="{7B098889-F535-402D-BC87-C4BC0D2CE4AB}" destId="{46B81F58-7559-4937-A9E3-2F0663B26B2E}" srcOrd="1" destOrd="0" presId="urn:microsoft.com/office/officeart/2005/8/layout/orgChart1"/>
    <dgm:cxn modelId="{64E797B9-993F-484E-B0A6-58A249D2FD6B}" type="presParOf" srcId="{7B098889-F535-402D-BC87-C4BC0D2CE4AB}" destId="{0CC0090D-021C-4F33-82ED-374FE1421E08}" srcOrd="2" destOrd="0" presId="urn:microsoft.com/office/officeart/2005/8/layout/orgChart1"/>
    <dgm:cxn modelId="{B2B90F7C-69B7-40EE-B033-BA032955CFE8}" type="presParOf" srcId="{CA611553-623D-42E2-AA1C-77E507A7C71F}" destId="{1C57E09D-402F-4017-BC6A-FAAED755FC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D2012A-7DA0-4B17-9DAA-AA365DB92DA4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71E251F-AC36-44AD-994B-97243FE8B5E4}">
      <dgm:prSet/>
      <dgm:spPr/>
      <dgm:t>
        <a:bodyPr/>
        <a:lstStyle/>
        <a:p>
          <a:pPr rtl="0" fontAlgn="base">
            <a:buClrTx/>
            <a:buSzPts val="2400"/>
            <a:buFont typeface="Arial" panose="020B0604020202020204" pitchFamily="34" charset="0"/>
            <a:buChar char="•"/>
          </a:pPr>
          <a:r>
            <a:rPr lang="es-AR" dirty="0"/>
            <a:t>¿Qué interrupción </a:t>
          </a:r>
          <a:r>
            <a:rPr lang="es-AR" dirty="0" err="1"/>
            <a:t>fué</a:t>
          </a:r>
          <a:r>
            <a:rPr lang="es-AR" dirty="0"/>
            <a:t>? </a:t>
          </a:r>
        </a:p>
      </dgm:t>
    </dgm:pt>
    <dgm:pt modelId="{12A206E0-8115-4833-A200-11D170CFBF90}" type="parTrans" cxnId="{4DEAD1D7-C6CE-4233-A45F-EDB7D3A2667E}">
      <dgm:prSet/>
      <dgm:spPr/>
      <dgm:t>
        <a:bodyPr/>
        <a:lstStyle/>
        <a:p>
          <a:endParaRPr lang="es-ES"/>
        </a:p>
      </dgm:t>
    </dgm:pt>
    <dgm:pt modelId="{C719F816-5918-4272-8923-190B4D3B9365}" type="sibTrans" cxnId="{4DEAD1D7-C6CE-4233-A45F-EDB7D3A2667E}">
      <dgm:prSet/>
      <dgm:spPr/>
      <dgm:t>
        <a:bodyPr/>
        <a:lstStyle/>
        <a:p>
          <a:endParaRPr lang="es-ES"/>
        </a:p>
      </dgm:t>
    </dgm:pt>
    <dgm:pt modelId="{25DB7A68-45C8-4DC3-B539-791FE13BE910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Debo leer STAT</a:t>
          </a:r>
        </a:p>
      </dgm:t>
    </dgm:pt>
    <dgm:pt modelId="{E4A9C06D-7251-4766-97EC-934CFECEDF48}" type="parTrans" cxnId="{8A0DCB21-DAC6-4B33-918F-F82F1626CB80}">
      <dgm:prSet/>
      <dgm:spPr/>
      <dgm:t>
        <a:bodyPr/>
        <a:lstStyle/>
        <a:p>
          <a:endParaRPr lang="es-ES"/>
        </a:p>
      </dgm:t>
    </dgm:pt>
    <dgm:pt modelId="{75401A07-E43D-4C51-B081-2277CEAB7EE9}" type="sibTrans" cxnId="{8A0DCB21-DAC6-4B33-918F-F82F1626CB80}">
      <dgm:prSet/>
      <dgm:spPr/>
      <dgm:t>
        <a:bodyPr/>
        <a:lstStyle/>
        <a:p>
          <a:endParaRPr lang="es-ES"/>
        </a:p>
      </dgm:t>
    </dgm:pt>
    <dgm:pt modelId="{1A90A44E-A2A6-4088-8C4A-E47301388550}">
      <dgm:prSet/>
      <dgm:spPr/>
      <dgm:t>
        <a:bodyPr/>
        <a:lstStyle/>
        <a:p>
          <a:pPr rtl="0" fontAlgn="base"/>
          <a:r>
            <a:rPr lang="es-AR" dirty="0"/>
            <a:t>Si es de </a:t>
          </a:r>
          <a:r>
            <a:rPr lang="es-AR" dirty="0" err="1"/>
            <a:t>Rx</a:t>
          </a:r>
          <a:endParaRPr lang="es-AR" dirty="0"/>
        </a:p>
      </dgm:t>
    </dgm:pt>
    <dgm:pt modelId="{7C5B132D-C0D1-417B-97A9-2F4CE7867F5F}" type="parTrans" cxnId="{674ADEF2-2A8F-4767-A9C7-43C7624CAE41}">
      <dgm:prSet/>
      <dgm:spPr/>
      <dgm:t>
        <a:bodyPr/>
        <a:lstStyle/>
        <a:p>
          <a:endParaRPr lang="es-ES"/>
        </a:p>
      </dgm:t>
    </dgm:pt>
    <dgm:pt modelId="{32E805D8-759B-4354-862E-3D2D213CF295}" type="sibTrans" cxnId="{674ADEF2-2A8F-4767-A9C7-43C7624CAE41}">
      <dgm:prSet/>
      <dgm:spPr/>
      <dgm:t>
        <a:bodyPr/>
        <a:lstStyle/>
        <a:p>
          <a:endParaRPr lang="es-ES"/>
        </a:p>
      </dgm:t>
    </dgm:pt>
    <dgm:pt modelId="{89B18F15-5858-42D8-AFE9-A226B01501B0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Tomo el dato del RXDAT</a:t>
          </a:r>
        </a:p>
      </dgm:t>
    </dgm:pt>
    <dgm:pt modelId="{7966882D-E60B-44CF-91A5-9B1F61419BFA}" type="parTrans" cxnId="{80B6F30A-3792-4D57-A2C4-C1C559F8986F}">
      <dgm:prSet/>
      <dgm:spPr/>
      <dgm:t>
        <a:bodyPr/>
        <a:lstStyle/>
        <a:p>
          <a:endParaRPr lang="es-ES"/>
        </a:p>
      </dgm:t>
    </dgm:pt>
    <dgm:pt modelId="{03F61376-152C-47F9-940F-88ABC0EB0F71}" type="sibTrans" cxnId="{80B6F30A-3792-4D57-A2C4-C1C559F8986F}">
      <dgm:prSet/>
      <dgm:spPr/>
      <dgm:t>
        <a:bodyPr/>
        <a:lstStyle/>
        <a:p>
          <a:endParaRPr lang="es-ES"/>
        </a:p>
      </dgm:t>
    </dgm:pt>
    <dgm:pt modelId="{A3FA8D94-4616-4900-A787-BA340D9145D2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escribo bufferRx e Incremento inx</a:t>
          </a:r>
        </a:p>
      </dgm:t>
    </dgm:pt>
    <dgm:pt modelId="{2254D3E7-0E34-4FF6-9999-AD08F73F5B9F}" type="parTrans" cxnId="{AC636FD5-FBC6-4279-8A70-C755BD88F23D}">
      <dgm:prSet/>
      <dgm:spPr/>
      <dgm:t>
        <a:bodyPr/>
        <a:lstStyle/>
        <a:p>
          <a:endParaRPr lang="es-ES"/>
        </a:p>
      </dgm:t>
    </dgm:pt>
    <dgm:pt modelId="{C4B3367C-ACAE-45FA-8714-340640DB3484}" type="sibTrans" cxnId="{AC636FD5-FBC6-4279-8A70-C755BD88F23D}">
      <dgm:prSet/>
      <dgm:spPr/>
      <dgm:t>
        <a:bodyPr/>
        <a:lstStyle/>
        <a:p>
          <a:endParaRPr lang="es-ES"/>
        </a:p>
      </dgm:t>
    </dgm:pt>
    <dgm:pt modelId="{F53D6D6B-98B2-4AF6-9F72-4D029F8D3063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/>
            <a:t>Aseguro integridad buffer</a:t>
          </a:r>
        </a:p>
      </dgm:t>
    </dgm:pt>
    <dgm:pt modelId="{8A983218-B9EB-4900-81F8-20957A73C0EF}" type="parTrans" cxnId="{85FEDF30-C4AD-447F-9E1D-159F4187E6E1}">
      <dgm:prSet/>
      <dgm:spPr/>
      <dgm:t>
        <a:bodyPr/>
        <a:lstStyle/>
        <a:p>
          <a:endParaRPr lang="es-ES"/>
        </a:p>
      </dgm:t>
    </dgm:pt>
    <dgm:pt modelId="{D0D99716-1103-4A1A-87CD-0F841CC2EA39}" type="sibTrans" cxnId="{85FEDF30-C4AD-447F-9E1D-159F4187E6E1}">
      <dgm:prSet/>
      <dgm:spPr/>
      <dgm:t>
        <a:bodyPr/>
        <a:lstStyle/>
        <a:p>
          <a:endParaRPr lang="es-ES"/>
        </a:p>
      </dgm:t>
    </dgm:pt>
    <dgm:pt modelId="{B5159356-DDBD-476A-AFCA-50FCEC33B40A}">
      <dgm:prSet/>
      <dgm:spPr/>
      <dgm:t>
        <a:bodyPr/>
        <a:lstStyle/>
        <a:p>
          <a:pPr rtl="0" fontAlgn="base"/>
          <a:r>
            <a:rPr lang="es-AR" dirty="0"/>
            <a:t>Si es de Tx</a:t>
          </a:r>
        </a:p>
      </dgm:t>
    </dgm:pt>
    <dgm:pt modelId="{31F2B5B2-0C34-4E54-91AA-CC685FCD013A}" type="parTrans" cxnId="{990A58BC-64EC-44DA-81C9-55A283EEFED0}">
      <dgm:prSet/>
      <dgm:spPr/>
      <dgm:t>
        <a:bodyPr/>
        <a:lstStyle/>
        <a:p>
          <a:endParaRPr lang="es-ES"/>
        </a:p>
      </dgm:t>
    </dgm:pt>
    <dgm:pt modelId="{2C32CA6E-1174-43CE-980D-5648B0102B8B}" type="sibTrans" cxnId="{990A58BC-64EC-44DA-81C9-55A283EEFED0}">
      <dgm:prSet/>
      <dgm:spPr/>
      <dgm:t>
        <a:bodyPr/>
        <a:lstStyle/>
        <a:p>
          <a:endParaRPr lang="es-ES"/>
        </a:p>
      </dgm:t>
    </dgm:pt>
    <dgm:pt modelId="{2A1E7873-9A52-4EAA-818F-0AA1736CDCA7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escribo el TXDAT.</a:t>
          </a:r>
        </a:p>
      </dgm:t>
    </dgm:pt>
    <dgm:pt modelId="{03AFB5AA-A0A2-4B44-9672-8A8AD323B973}" type="parTrans" cxnId="{074208E7-4834-4EDA-8F6F-79A135CD8C7E}">
      <dgm:prSet/>
      <dgm:spPr/>
      <dgm:t>
        <a:bodyPr/>
        <a:lstStyle/>
        <a:p>
          <a:endParaRPr lang="es-ES"/>
        </a:p>
      </dgm:t>
    </dgm:pt>
    <dgm:pt modelId="{A080D708-29B2-4FE2-9A49-EB5354A8ED0F}" type="sibTrans" cxnId="{074208E7-4834-4EDA-8F6F-79A135CD8C7E}">
      <dgm:prSet/>
      <dgm:spPr/>
      <dgm:t>
        <a:bodyPr/>
        <a:lstStyle/>
        <a:p>
          <a:endParaRPr lang="es-ES"/>
        </a:p>
      </dgm:t>
    </dgm:pt>
    <dgm:pt modelId="{BDE5FD23-6B37-4BB7-9A7E-A512AAB218BF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Leo dato del BufferTx</a:t>
          </a:r>
        </a:p>
      </dgm:t>
    </dgm:pt>
    <dgm:pt modelId="{80B7E557-DFC3-4AC2-B1B5-688BE20F0C6D}" type="parTrans" cxnId="{F0D59A48-BE24-46B7-A6A9-AE12ABAB2C94}">
      <dgm:prSet/>
      <dgm:spPr/>
      <dgm:t>
        <a:bodyPr/>
        <a:lstStyle/>
        <a:p>
          <a:endParaRPr lang="es-ES"/>
        </a:p>
      </dgm:t>
    </dgm:pt>
    <dgm:pt modelId="{11766D77-9E96-4783-8686-D209DE55FEA9}" type="sibTrans" cxnId="{F0D59A48-BE24-46B7-A6A9-AE12ABAB2C94}">
      <dgm:prSet/>
      <dgm:spPr/>
      <dgm:t>
        <a:bodyPr/>
        <a:lstStyle/>
        <a:p>
          <a:endParaRPr lang="es-ES"/>
        </a:p>
      </dgm:t>
    </dgm:pt>
    <dgm:pt modelId="{B5EAF9BA-AF1F-4807-B71C-FC7A3A731020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Incremento inx y aseguro integridad buffer</a:t>
          </a:r>
        </a:p>
      </dgm:t>
    </dgm:pt>
    <dgm:pt modelId="{B0ECC6E0-08F4-4711-B4E7-711D59EBA598}" type="parTrans" cxnId="{1DFF1152-55A9-43BA-8219-95F980FB6F3D}">
      <dgm:prSet/>
      <dgm:spPr/>
      <dgm:t>
        <a:bodyPr/>
        <a:lstStyle/>
        <a:p>
          <a:endParaRPr lang="es-ES"/>
        </a:p>
      </dgm:t>
    </dgm:pt>
    <dgm:pt modelId="{59807248-BB9D-46F4-955D-0920B26641E1}" type="sibTrans" cxnId="{1DFF1152-55A9-43BA-8219-95F980FB6F3D}">
      <dgm:prSet/>
      <dgm:spPr/>
      <dgm:t>
        <a:bodyPr/>
        <a:lstStyle/>
        <a:p>
          <a:endParaRPr lang="es-ES"/>
        </a:p>
      </dgm:t>
    </dgm:pt>
    <dgm:pt modelId="{008C5019-95E1-4DBA-ABC9-A8E73B26D957}">
      <dgm:prSet/>
      <dgm:spPr/>
      <dgm:t>
        <a:bodyPr/>
        <a:lstStyle/>
        <a:p>
          <a:pPr rtl="0" fontAlgn="base"/>
          <a:r>
            <a:rPr lang="es-AR" dirty="0"/>
            <a:t>Si es de errores</a:t>
          </a:r>
        </a:p>
      </dgm:t>
    </dgm:pt>
    <dgm:pt modelId="{ACBA1813-6D15-4BE3-A281-31BD8EE5AD31}" type="sibTrans" cxnId="{3EC1148B-A70A-484B-8389-AFA3B03D3C23}">
      <dgm:prSet/>
      <dgm:spPr/>
      <dgm:t>
        <a:bodyPr/>
        <a:lstStyle/>
        <a:p>
          <a:endParaRPr lang="es-AR"/>
        </a:p>
      </dgm:t>
    </dgm:pt>
    <dgm:pt modelId="{ED778F19-E703-46E0-B573-743D564F5FF2}" type="parTrans" cxnId="{3EC1148B-A70A-484B-8389-AFA3B03D3C23}">
      <dgm:prSet/>
      <dgm:spPr/>
      <dgm:t>
        <a:bodyPr/>
        <a:lstStyle/>
        <a:p>
          <a:endParaRPr lang="es-AR"/>
        </a:p>
      </dgm:t>
    </dgm:pt>
    <dgm:pt modelId="{051E8A12-CBC0-4999-A831-358D5DC5E00F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Actúo en consecuencia</a:t>
          </a:r>
        </a:p>
      </dgm:t>
    </dgm:pt>
    <dgm:pt modelId="{77118DFC-6726-4CF7-962C-81AC97354B47}" type="sibTrans" cxnId="{3DE93C16-57A0-454A-97CA-23C5F00C4290}">
      <dgm:prSet/>
      <dgm:spPr/>
      <dgm:t>
        <a:bodyPr/>
        <a:lstStyle/>
        <a:p>
          <a:endParaRPr lang="es-AR"/>
        </a:p>
      </dgm:t>
    </dgm:pt>
    <dgm:pt modelId="{80DE8E82-BF6A-4943-A671-061531907FA1}" type="parTrans" cxnId="{3DE93C16-57A0-454A-97CA-23C5F00C4290}">
      <dgm:prSet/>
      <dgm:spPr/>
      <dgm:t>
        <a:bodyPr/>
        <a:lstStyle/>
        <a:p>
          <a:endParaRPr lang="es-AR"/>
        </a:p>
      </dgm:t>
    </dgm:pt>
    <dgm:pt modelId="{44C98279-5BCE-4E77-A555-A5546E86014E}" type="pres">
      <dgm:prSet presAssocID="{16D2012A-7DA0-4B17-9DAA-AA365DB92DA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79156A2-D0AE-4B3D-B30E-99B49ECC2E9A}" type="pres">
      <dgm:prSet presAssocID="{F71E251F-AC36-44AD-994B-97243FE8B5E4}" presName="horFlow" presStyleCnt="0"/>
      <dgm:spPr/>
    </dgm:pt>
    <dgm:pt modelId="{55D2880A-B7E5-4677-B7B6-FC7715BA5192}" type="pres">
      <dgm:prSet presAssocID="{F71E251F-AC36-44AD-994B-97243FE8B5E4}" presName="bigChev" presStyleLbl="node1" presStyleIdx="0" presStyleCnt="4" custLinFactNeighborX="46864" custLinFactNeighborY="-10125"/>
      <dgm:spPr/>
    </dgm:pt>
    <dgm:pt modelId="{68321C74-6E94-4ABB-9742-CBA02E98B995}" type="pres">
      <dgm:prSet presAssocID="{E4A9C06D-7251-4766-97EC-934CFECEDF48}" presName="parTrans" presStyleCnt="0"/>
      <dgm:spPr/>
    </dgm:pt>
    <dgm:pt modelId="{5A525273-512D-466F-86B9-868B9283FF30}" type="pres">
      <dgm:prSet presAssocID="{25DB7A68-45C8-4DC3-B539-791FE13BE910}" presName="node" presStyleLbl="alignAccFollowNode1" presStyleIdx="0" presStyleCnt="8" custLinFactNeighborX="59362" custLinFactNeighborY="-8727">
        <dgm:presLayoutVars>
          <dgm:bulletEnabled val="1"/>
        </dgm:presLayoutVars>
      </dgm:prSet>
      <dgm:spPr/>
    </dgm:pt>
    <dgm:pt modelId="{C704D6EE-C299-42C8-8860-54DE7C327A19}" type="pres">
      <dgm:prSet presAssocID="{F71E251F-AC36-44AD-994B-97243FE8B5E4}" presName="vSp" presStyleCnt="0"/>
      <dgm:spPr/>
    </dgm:pt>
    <dgm:pt modelId="{8CDE63C1-47A5-45A8-BFBB-607249EBAF47}" type="pres">
      <dgm:prSet presAssocID="{1A90A44E-A2A6-4088-8C4A-E47301388550}" presName="horFlow" presStyleCnt="0"/>
      <dgm:spPr/>
    </dgm:pt>
    <dgm:pt modelId="{6BF122EB-02D1-462E-A02E-BB91F0DCFE83}" type="pres">
      <dgm:prSet presAssocID="{1A90A44E-A2A6-4088-8C4A-E47301388550}" presName="bigChev" presStyleLbl="node1" presStyleIdx="1" presStyleCnt="4" custLinFactNeighborX="18245" custLinFactNeighborY="-10054"/>
      <dgm:spPr/>
    </dgm:pt>
    <dgm:pt modelId="{B250A8C0-761E-49C8-8453-8E9BB218E17D}" type="pres">
      <dgm:prSet presAssocID="{7966882D-E60B-44CF-91A5-9B1F61419BFA}" presName="parTrans" presStyleCnt="0"/>
      <dgm:spPr/>
    </dgm:pt>
    <dgm:pt modelId="{E6819876-BAC6-4BEA-8032-5A83AD2F42A6}" type="pres">
      <dgm:prSet presAssocID="{89B18F15-5858-42D8-AFE9-A226B01501B0}" presName="node" presStyleLbl="alignAccFollowNode1" presStyleIdx="1" presStyleCnt="8" custLinFactNeighborX="20412" custLinFactNeighborY="-12114">
        <dgm:presLayoutVars>
          <dgm:bulletEnabled val="1"/>
        </dgm:presLayoutVars>
      </dgm:prSet>
      <dgm:spPr/>
    </dgm:pt>
    <dgm:pt modelId="{DBC60E59-1B75-453E-8410-714FD9EC5B73}" type="pres">
      <dgm:prSet presAssocID="{03F61376-152C-47F9-940F-88ABC0EB0F71}" presName="sibTrans" presStyleCnt="0"/>
      <dgm:spPr/>
    </dgm:pt>
    <dgm:pt modelId="{DD9CA057-348A-4551-B1C5-F918046CB4E4}" type="pres">
      <dgm:prSet presAssocID="{A3FA8D94-4616-4900-A787-BA340D9145D2}" presName="node" presStyleLbl="alignAccFollowNode1" presStyleIdx="2" presStyleCnt="8" custLinFactNeighborX="20412" custLinFactNeighborY="-12114">
        <dgm:presLayoutVars>
          <dgm:bulletEnabled val="1"/>
        </dgm:presLayoutVars>
      </dgm:prSet>
      <dgm:spPr/>
    </dgm:pt>
    <dgm:pt modelId="{11FCE3B5-7BF4-4531-8482-7AE386C35DA6}" type="pres">
      <dgm:prSet presAssocID="{C4B3367C-ACAE-45FA-8714-340640DB3484}" presName="sibTrans" presStyleCnt="0"/>
      <dgm:spPr/>
    </dgm:pt>
    <dgm:pt modelId="{A75A06E0-5296-47FF-BBFF-BB8A9D9B060C}" type="pres">
      <dgm:prSet presAssocID="{F53D6D6B-98B2-4AF6-9F72-4D029F8D3063}" presName="node" presStyleLbl="alignAccFollowNode1" presStyleIdx="3" presStyleCnt="8" custLinFactNeighborX="1677" custLinFactNeighborY="-12114">
        <dgm:presLayoutVars>
          <dgm:bulletEnabled val="1"/>
        </dgm:presLayoutVars>
      </dgm:prSet>
      <dgm:spPr/>
    </dgm:pt>
    <dgm:pt modelId="{F69C20B4-D43C-4C6D-BBD3-91C11C6F1CBD}" type="pres">
      <dgm:prSet presAssocID="{1A90A44E-A2A6-4088-8C4A-E47301388550}" presName="vSp" presStyleCnt="0"/>
      <dgm:spPr/>
    </dgm:pt>
    <dgm:pt modelId="{BE5EFF99-871B-43A0-B6E7-82779CEB7540}" type="pres">
      <dgm:prSet presAssocID="{B5159356-DDBD-476A-AFCA-50FCEC33B40A}" presName="horFlow" presStyleCnt="0"/>
      <dgm:spPr/>
    </dgm:pt>
    <dgm:pt modelId="{2240C775-52C5-4262-9D31-21AF0FFF5FEB}" type="pres">
      <dgm:prSet presAssocID="{B5159356-DDBD-476A-AFCA-50FCEC33B40A}" presName="bigChev" presStyleLbl="node1" presStyleIdx="2" presStyleCnt="4" custLinFactNeighborX="18245" custLinFactNeighborY="-10054"/>
      <dgm:spPr/>
    </dgm:pt>
    <dgm:pt modelId="{CF0DE65E-4A91-4B2B-B854-DEAE3E93D047}" type="pres">
      <dgm:prSet presAssocID="{03AFB5AA-A0A2-4B44-9672-8A8AD323B973}" presName="parTrans" presStyleCnt="0"/>
      <dgm:spPr/>
    </dgm:pt>
    <dgm:pt modelId="{F5A58633-1879-4407-935E-4E56A3D50A39}" type="pres">
      <dgm:prSet presAssocID="{2A1E7873-9A52-4EAA-818F-0AA1736CDCA7}" presName="node" presStyleLbl="alignAccFollowNode1" presStyleIdx="4" presStyleCnt="8" custLinFactX="146597" custLinFactNeighborX="200000" custLinFactNeighborY="-13720">
        <dgm:presLayoutVars>
          <dgm:bulletEnabled val="1"/>
        </dgm:presLayoutVars>
      </dgm:prSet>
      <dgm:spPr/>
    </dgm:pt>
    <dgm:pt modelId="{7B68B09C-1BF9-4650-81EB-71E300E7FD6A}" type="pres">
      <dgm:prSet presAssocID="{A080D708-29B2-4FE2-9A49-EB5354A8ED0F}" presName="sibTrans" presStyleCnt="0"/>
      <dgm:spPr/>
    </dgm:pt>
    <dgm:pt modelId="{AEB903DD-4021-4E63-A7A9-F7CCA493BC1D}" type="pres">
      <dgm:prSet presAssocID="{BDE5FD23-6B37-4BB7-9A7E-A512AAB218BF}" presName="node" presStyleLbl="alignAccFollowNode1" presStyleIdx="5" presStyleCnt="8" custLinFactX="-70599" custLinFactNeighborX="-100000" custLinFactNeighborY="-10258">
        <dgm:presLayoutVars>
          <dgm:bulletEnabled val="1"/>
        </dgm:presLayoutVars>
      </dgm:prSet>
      <dgm:spPr/>
    </dgm:pt>
    <dgm:pt modelId="{68DB6867-B8EB-40F5-8E2D-6F8133E8FE4F}" type="pres">
      <dgm:prSet presAssocID="{11766D77-9E96-4783-8686-D209DE55FEA9}" presName="sibTrans" presStyleCnt="0"/>
      <dgm:spPr/>
    </dgm:pt>
    <dgm:pt modelId="{015B7277-AD7E-4AEB-9987-7ABC4D056D62}" type="pres">
      <dgm:prSet presAssocID="{B5EAF9BA-AF1F-4807-B71C-FC7A3A731020}" presName="node" presStyleLbl="alignAccFollowNode1" presStyleIdx="6" presStyleCnt="8" custLinFactX="-72893" custLinFactNeighborX="-100000" custLinFactNeighborY="-13720">
        <dgm:presLayoutVars>
          <dgm:bulletEnabled val="1"/>
        </dgm:presLayoutVars>
      </dgm:prSet>
      <dgm:spPr/>
    </dgm:pt>
    <dgm:pt modelId="{CBADD9CC-C529-4E14-B340-B5009BC02263}" type="pres">
      <dgm:prSet presAssocID="{B5159356-DDBD-476A-AFCA-50FCEC33B40A}" presName="vSp" presStyleCnt="0"/>
      <dgm:spPr/>
    </dgm:pt>
    <dgm:pt modelId="{30CBEFCD-F640-459C-97BB-7D6853CCF733}" type="pres">
      <dgm:prSet presAssocID="{008C5019-95E1-4DBA-ABC9-A8E73B26D957}" presName="horFlow" presStyleCnt="0"/>
      <dgm:spPr/>
    </dgm:pt>
    <dgm:pt modelId="{9F3FB330-A1E4-4632-AE67-6CF1332BAB30}" type="pres">
      <dgm:prSet presAssocID="{008C5019-95E1-4DBA-ABC9-A8E73B26D957}" presName="bigChev" presStyleLbl="node1" presStyleIdx="3" presStyleCnt="4" custLinFactNeighborX="18259" custLinFactNeighborY="-3574"/>
      <dgm:spPr/>
    </dgm:pt>
    <dgm:pt modelId="{53FB7C4F-C5C5-444D-B287-17012D35DD0D}" type="pres">
      <dgm:prSet presAssocID="{80DE8E82-BF6A-4943-A671-061531907FA1}" presName="parTrans" presStyleCnt="0"/>
      <dgm:spPr/>
    </dgm:pt>
    <dgm:pt modelId="{FC6DB925-D06F-4BDE-A72F-65C88E645C20}" type="pres">
      <dgm:prSet presAssocID="{051E8A12-CBC0-4999-A831-358D5DC5E00F}" presName="node" presStyleLbl="alignAccFollowNode1" presStyleIdx="7" presStyleCnt="8" custLinFactNeighborX="35669" custLinFactNeighborY="-3143">
        <dgm:presLayoutVars>
          <dgm:bulletEnabled val="1"/>
        </dgm:presLayoutVars>
      </dgm:prSet>
      <dgm:spPr/>
    </dgm:pt>
  </dgm:ptLst>
  <dgm:cxnLst>
    <dgm:cxn modelId="{80B6F30A-3792-4D57-A2C4-C1C559F8986F}" srcId="{1A90A44E-A2A6-4088-8C4A-E47301388550}" destId="{89B18F15-5858-42D8-AFE9-A226B01501B0}" srcOrd="0" destOrd="0" parTransId="{7966882D-E60B-44CF-91A5-9B1F61419BFA}" sibTransId="{03F61376-152C-47F9-940F-88ABC0EB0F71}"/>
    <dgm:cxn modelId="{9FC34C15-C16D-4A60-8BF6-FA217659E3CB}" type="presOf" srcId="{16D2012A-7DA0-4B17-9DAA-AA365DB92DA4}" destId="{44C98279-5BCE-4E77-A555-A5546E86014E}" srcOrd="0" destOrd="0" presId="urn:microsoft.com/office/officeart/2005/8/layout/lProcess3"/>
    <dgm:cxn modelId="{3DE93C16-57A0-454A-97CA-23C5F00C4290}" srcId="{008C5019-95E1-4DBA-ABC9-A8E73B26D957}" destId="{051E8A12-CBC0-4999-A831-358D5DC5E00F}" srcOrd="0" destOrd="0" parTransId="{80DE8E82-BF6A-4943-A671-061531907FA1}" sibTransId="{77118DFC-6726-4CF7-962C-81AC97354B47}"/>
    <dgm:cxn modelId="{12044B19-2F96-42CE-85FA-E21A759D0119}" type="presOf" srcId="{A3FA8D94-4616-4900-A787-BA340D9145D2}" destId="{DD9CA057-348A-4551-B1C5-F918046CB4E4}" srcOrd="0" destOrd="0" presId="urn:microsoft.com/office/officeart/2005/8/layout/lProcess3"/>
    <dgm:cxn modelId="{8A0DCB21-DAC6-4B33-918F-F82F1626CB80}" srcId="{F71E251F-AC36-44AD-994B-97243FE8B5E4}" destId="{25DB7A68-45C8-4DC3-B539-791FE13BE910}" srcOrd="0" destOrd="0" parTransId="{E4A9C06D-7251-4766-97EC-934CFECEDF48}" sibTransId="{75401A07-E43D-4C51-B081-2277CEAB7EE9}"/>
    <dgm:cxn modelId="{85FEDF30-C4AD-447F-9E1D-159F4187E6E1}" srcId="{1A90A44E-A2A6-4088-8C4A-E47301388550}" destId="{F53D6D6B-98B2-4AF6-9F72-4D029F8D3063}" srcOrd="2" destOrd="0" parTransId="{8A983218-B9EB-4900-81F8-20957A73C0EF}" sibTransId="{D0D99716-1103-4A1A-87CD-0F841CC2EA39}"/>
    <dgm:cxn modelId="{E501DD3B-51DE-4640-8885-DBE9DB52DB4E}" type="presOf" srcId="{F71E251F-AC36-44AD-994B-97243FE8B5E4}" destId="{55D2880A-B7E5-4677-B7B6-FC7715BA5192}" srcOrd="0" destOrd="0" presId="urn:microsoft.com/office/officeart/2005/8/layout/lProcess3"/>
    <dgm:cxn modelId="{3F101748-2C88-4B54-B835-3A87A9A5D900}" type="presOf" srcId="{BDE5FD23-6B37-4BB7-9A7E-A512AAB218BF}" destId="{AEB903DD-4021-4E63-A7A9-F7CCA493BC1D}" srcOrd="0" destOrd="0" presId="urn:microsoft.com/office/officeart/2005/8/layout/lProcess3"/>
    <dgm:cxn modelId="{F0D59A48-BE24-46B7-A6A9-AE12ABAB2C94}" srcId="{B5159356-DDBD-476A-AFCA-50FCEC33B40A}" destId="{BDE5FD23-6B37-4BB7-9A7E-A512AAB218BF}" srcOrd="1" destOrd="0" parTransId="{80B7E557-DFC3-4AC2-B1B5-688BE20F0C6D}" sibTransId="{11766D77-9E96-4783-8686-D209DE55FEA9}"/>
    <dgm:cxn modelId="{C221524F-D1D7-4013-BE5F-2CF0C449F4C6}" type="presOf" srcId="{2A1E7873-9A52-4EAA-818F-0AA1736CDCA7}" destId="{F5A58633-1879-4407-935E-4E56A3D50A39}" srcOrd="0" destOrd="0" presId="urn:microsoft.com/office/officeart/2005/8/layout/lProcess3"/>
    <dgm:cxn modelId="{1DFF1152-55A9-43BA-8219-95F980FB6F3D}" srcId="{B5159356-DDBD-476A-AFCA-50FCEC33B40A}" destId="{B5EAF9BA-AF1F-4807-B71C-FC7A3A731020}" srcOrd="2" destOrd="0" parTransId="{B0ECC6E0-08F4-4711-B4E7-711D59EBA598}" sibTransId="{59807248-BB9D-46F4-955D-0920B26641E1}"/>
    <dgm:cxn modelId="{87777F86-6B4E-48FB-B7E9-9C8BD435A773}" type="presOf" srcId="{008C5019-95E1-4DBA-ABC9-A8E73B26D957}" destId="{9F3FB330-A1E4-4632-AE67-6CF1332BAB30}" srcOrd="0" destOrd="0" presId="urn:microsoft.com/office/officeart/2005/8/layout/lProcess3"/>
    <dgm:cxn modelId="{7E7FA989-6921-4682-B8CC-78AB8CBEFE59}" type="presOf" srcId="{1A90A44E-A2A6-4088-8C4A-E47301388550}" destId="{6BF122EB-02D1-462E-A02E-BB91F0DCFE83}" srcOrd="0" destOrd="0" presId="urn:microsoft.com/office/officeart/2005/8/layout/lProcess3"/>
    <dgm:cxn modelId="{3EC1148B-A70A-484B-8389-AFA3B03D3C23}" srcId="{16D2012A-7DA0-4B17-9DAA-AA365DB92DA4}" destId="{008C5019-95E1-4DBA-ABC9-A8E73B26D957}" srcOrd="3" destOrd="0" parTransId="{ED778F19-E703-46E0-B573-743D564F5FF2}" sibTransId="{ACBA1813-6D15-4BE3-A281-31BD8EE5AD31}"/>
    <dgm:cxn modelId="{5721378C-1412-4194-B9A0-5F79DA40E503}" type="presOf" srcId="{F53D6D6B-98B2-4AF6-9F72-4D029F8D3063}" destId="{A75A06E0-5296-47FF-BBFF-BB8A9D9B060C}" srcOrd="0" destOrd="0" presId="urn:microsoft.com/office/officeart/2005/8/layout/lProcess3"/>
    <dgm:cxn modelId="{78E37D91-CF81-4EC8-A56B-7274C8984359}" type="presOf" srcId="{25DB7A68-45C8-4DC3-B539-791FE13BE910}" destId="{5A525273-512D-466F-86B9-868B9283FF30}" srcOrd="0" destOrd="0" presId="urn:microsoft.com/office/officeart/2005/8/layout/lProcess3"/>
    <dgm:cxn modelId="{DE265A98-24E6-4F18-8FC5-6CE45F9FA7F5}" type="presOf" srcId="{B5159356-DDBD-476A-AFCA-50FCEC33B40A}" destId="{2240C775-52C5-4262-9D31-21AF0FFF5FEB}" srcOrd="0" destOrd="0" presId="urn:microsoft.com/office/officeart/2005/8/layout/lProcess3"/>
    <dgm:cxn modelId="{2E38569A-4874-447C-BF1D-EFFDE3A14B2E}" type="presOf" srcId="{051E8A12-CBC0-4999-A831-358D5DC5E00F}" destId="{FC6DB925-D06F-4BDE-A72F-65C88E645C20}" srcOrd="0" destOrd="0" presId="urn:microsoft.com/office/officeart/2005/8/layout/lProcess3"/>
    <dgm:cxn modelId="{F532ABB0-9633-43C6-99C8-56E33364967F}" type="presOf" srcId="{B5EAF9BA-AF1F-4807-B71C-FC7A3A731020}" destId="{015B7277-AD7E-4AEB-9987-7ABC4D056D62}" srcOrd="0" destOrd="0" presId="urn:microsoft.com/office/officeart/2005/8/layout/lProcess3"/>
    <dgm:cxn modelId="{0FBEEBB5-BA3E-4BA1-BE1C-D7B28136D288}" type="presOf" srcId="{89B18F15-5858-42D8-AFE9-A226B01501B0}" destId="{E6819876-BAC6-4BEA-8032-5A83AD2F42A6}" srcOrd="0" destOrd="0" presId="urn:microsoft.com/office/officeart/2005/8/layout/lProcess3"/>
    <dgm:cxn modelId="{990A58BC-64EC-44DA-81C9-55A283EEFED0}" srcId="{16D2012A-7DA0-4B17-9DAA-AA365DB92DA4}" destId="{B5159356-DDBD-476A-AFCA-50FCEC33B40A}" srcOrd="2" destOrd="0" parTransId="{31F2B5B2-0C34-4E54-91AA-CC685FCD013A}" sibTransId="{2C32CA6E-1174-43CE-980D-5648B0102B8B}"/>
    <dgm:cxn modelId="{AC636FD5-FBC6-4279-8A70-C755BD88F23D}" srcId="{1A90A44E-A2A6-4088-8C4A-E47301388550}" destId="{A3FA8D94-4616-4900-A787-BA340D9145D2}" srcOrd="1" destOrd="0" parTransId="{2254D3E7-0E34-4FF6-9999-AD08F73F5B9F}" sibTransId="{C4B3367C-ACAE-45FA-8714-340640DB3484}"/>
    <dgm:cxn modelId="{4DEAD1D7-C6CE-4233-A45F-EDB7D3A2667E}" srcId="{16D2012A-7DA0-4B17-9DAA-AA365DB92DA4}" destId="{F71E251F-AC36-44AD-994B-97243FE8B5E4}" srcOrd="0" destOrd="0" parTransId="{12A206E0-8115-4833-A200-11D170CFBF90}" sibTransId="{C719F816-5918-4272-8923-190B4D3B9365}"/>
    <dgm:cxn modelId="{074208E7-4834-4EDA-8F6F-79A135CD8C7E}" srcId="{B5159356-DDBD-476A-AFCA-50FCEC33B40A}" destId="{2A1E7873-9A52-4EAA-818F-0AA1736CDCA7}" srcOrd="0" destOrd="0" parTransId="{03AFB5AA-A0A2-4B44-9672-8A8AD323B973}" sibTransId="{A080D708-29B2-4FE2-9A49-EB5354A8ED0F}"/>
    <dgm:cxn modelId="{674ADEF2-2A8F-4767-A9C7-43C7624CAE41}" srcId="{16D2012A-7DA0-4B17-9DAA-AA365DB92DA4}" destId="{1A90A44E-A2A6-4088-8C4A-E47301388550}" srcOrd="1" destOrd="0" parTransId="{7C5B132D-C0D1-417B-97A9-2F4CE7867F5F}" sibTransId="{32E805D8-759B-4354-862E-3D2D213CF295}"/>
    <dgm:cxn modelId="{EFF86244-AFE0-434C-8829-6FB25D48854A}" type="presParOf" srcId="{44C98279-5BCE-4E77-A555-A5546E86014E}" destId="{779156A2-D0AE-4B3D-B30E-99B49ECC2E9A}" srcOrd="0" destOrd="0" presId="urn:microsoft.com/office/officeart/2005/8/layout/lProcess3"/>
    <dgm:cxn modelId="{91C3E24D-0C6F-4323-8BD2-E3059FDC5465}" type="presParOf" srcId="{779156A2-D0AE-4B3D-B30E-99B49ECC2E9A}" destId="{55D2880A-B7E5-4677-B7B6-FC7715BA5192}" srcOrd="0" destOrd="0" presId="urn:microsoft.com/office/officeart/2005/8/layout/lProcess3"/>
    <dgm:cxn modelId="{79FDE122-2F87-4752-8661-EC922605A534}" type="presParOf" srcId="{779156A2-D0AE-4B3D-B30E-99B49ECC2E9A}" destId="{68321C74-6E94-4ABB-9742-CBA02E98B995}" srcOrd="1" destOrd="0" presId="urn:microsoft.com/office/officeart/2005/8/layout/lProcess3"/>
    <dgm:cxn modelId="{D4A8ED00-4ABC-42DC-96EE-56320F3B517C}" type="presParOf" srcId="{779156A2-D0AE-4B3D-B30E-99B49ECC2E9A}" destId="{5A525273-512D-466F-86B9-868B9283FF30}" srcOrd="2" destOrd="0" presId="urn:microsoft.com/office/officeart/2005/8/layout/lProcess3"/>
    <dgm:cxn modelId="{36D9BA39-375D-4BF8-8F10-A89DE7D316DF}" type="presParOf" srcId="{44C98279-5BCE-4E77-A555-A5546E86014E}" destId="{C704D6EE-C299-42C8-8860-54DE7C327A19}" srcOrd="1" destOrd="0" presId="urn:microsoft.com/office/officeart/2005/8/layout/lProcess3"/>
    <dgm:cxn modelId="{8734F43B-5FEC-441A-99C6-BC4C01FB73E9}" type="presParOf" srcId="{44C98279-5BCE-4E77-A555-A5546E86014E}" destId="{8CDE63C1-47A5-45A8-BFBB-607249EBAF47}" srcOrd="2" destOrd="0" presId="urn:microsoft.com/office/officeart/2005/8/layout/lProcess3"/>
    <dgm:cxn modelId="{5DB6883F-6D74-4D45-862C-A2DFDD3DDEBA}" type="presParOf" srcId="{8CDE63C1-47A5-45A8-BFBB-607249EBAF47}" destId="{6BF122EB-02D1-462E-A02E-BB91F0DCFE83}" srcOrd="0" destOrd="0" presId="urn:microsoft.com/office/officeart/2005/8/layout/lProcess3"/>
    <dgm:cxn modelId="{37507DA8-6CA6-463B-A57F-D89F7E62BF67}" type="presParOf" srcId="{8CDE63C1-47A5-45A8-BFBB-607249EBAF47}" destId="{B250A8C0-761E-49C8-8453-8E9BB218E17D}" srcOrd="1" destOrd="0" presId="urn:microsoft.com/office/officeart/2005/8/layout/lProcess3"/>
    <dgm:cxn modelId="{0FA1D3B3-41A9-4FD9-B5C4-0933215FB20B}" type="presParOf" srcId="{8CDE63C1-47A5-45A8-BFBB-607249EBAF47}" destId="{E6819876-BAC6-4BEA-8032-5A83AD2F42A6}" srcOrd="2" destOrd="0" presId="urn:microsoft.com/office/officeart/2005/8/layout/lProcess3"/>
    <dgm:cxn modelId="{92DA127E-E21F-4E2F-B944-A727C4BD2412}" type="presParOf" srcId="{8CDE63C1-47A5-45A8-BFBB-607249EBAF47}" destId="{DBC60E59-1B75-453E-8410-714FD9EC5B73}" srcOrd="3" destOrd="0" presId="urn:microsoft.com/office/officeart/2005/8/layout/lProcess3"/>
    <dgm:cxn modelId="{D98AF71A-1CCB-4BF0-9485-9EA1CBCA0403}" type="presParOf" srcId="{8CDE63C1-47A5-45A8-BFBB-607249EBAF47}" destId="{DD9CA057-348A-4551-B1C5-F918046CB4E4}" srcOrd="4" destOrd="0" presId="urn:microsoft.com/office/officeart/2005/8/layout/lProcess3"/>
    <dgm:cxn modelId="{A5055E6B-6EFD-496B-B9B5-E33055D56C30}" type="presParOf" srcId="{8CDE63C1-47A5-45A8-BFBB-607249EBAF47}" destId="{11FCE3B5-7BF4-4531-8482-7AE386C35DA6}" srcOrd="5" destOrd="0" presId="urn:microsoft.com/office/officeart/2005/8/layout/lProcess3"/>
    <dgm:cxn modelId="{457009A9-D109-4CEB-9F78-7CCBE68BDCEA}" type="presParOf" srcId="{8CDE63C1-47A5-45A8-BFBB-607249EBAF47}" destId="{A75A06E0-5296-47FF-BBFF-BB8A9D9B060C}" srcOrd="6" destOrd="0" presId="urn:microsoft.com/office/officeart/2005/8/layout/lProcess3"/>
    <dgm:cxn modelId="{3AF2ED33-F8C6-4310-9C48-798958A62950}" type="presParOf" srcId="{44C98279-5BCE-4E77-A555-A5546E86014E}" destId="{F69C20B4-D43C-4C6D-BBD3-91C11C6F1CBD}" srcOrd="3" destOrd="0" presId="urn:microsoft.com/office/officeart/2005/8/layout/lProcess3"/>
    <dgm:cxn modelId="{A1C1D3C4-0D78-4372-A73A-54389C72A93C}" type="presParOf" srcId="{44C98279-5BCE-4E77-A555-A5546E86014E}" destId="{BE5EFF99-871B-43A0-B6E7-82779CEB7540}" srcOrd="4" destOrd="0" presId="urn:microsoft.com/office/officeart/2005/8/layout/lProcess3"/>
    <dgm:cxn modelId="{FD82983B-E110-48AA-96DE-6ECF9DCD0262}" type="presParOf" srcId="{BE5EFF99-871B-43A0-B6E7-82779CEB7540}" destId="{2240C775-52C5-4262-9D31-21AF0FFF5FEB}" srcOrd="0" destOrd="0" presId="urn:microsoft.com/office/officeart/2005/8/layout/lProcess3"/>
    <dgm:cxn modelId="{953BAF0B-8463-4D43-8B11-7DED5FBBA2A7}" type="presParOf" srcId="{BE5EFF99-871B-43A0-B6E7-82779CEB7540}" destId="{CF0DE65E-4A91-4B2B-B854-DEAE3E93D047}" srcOrd="1" destOrd="0" presId="urn:microsoft.com/office/officeart/2005/8/layout/lProcess3"/>
    <dgm:cxn modelId="{F0FF215B-8EC2-498B-A6E2-95AED5DB7478}" type="presParOf" srcId="{BE5EFF99-871B-43A0-B6E7-82779CEB7540}" destId="{F5A58633-1879-4407-935E-4E56A3D50A39}" srcOrd="2" destOrd="0" presId="urn:microsoft.com/office/officeart/2005/8/layout/lProcess3"/>
    <dgm:cxn modelId="{18155C15-D636-4D86-A22D-A0076E4BECE2}" type="presParOf" srcId="{BE5EFF99-871B-43A0-B6E7-82779CEB7540}" destId="{7B68B09C-1BF9-4650-81EB-71E300E7FD6A}" srcOrd="3" destOrd="0" presId="urn:microsoft.com/office/officeart/2005/8/layout/lProcess3"/>
    <dgm:cxn modelId="{E83631B3-F09E-4EF1-8EA0-F8E971DC58C5}" type="presParOf" srcId="{BE5EFF99-871B-43A0-B6E7-82779CEB7540}" destId="{AEB903DD-4021-4E63-A7A9-F7CCA493BC1D}" srcOrd="4" destOrd="0" presId="urn:microsoft.com/office/officeart/2005/8/layout/lProcess3"/>
    <dgm:cxn modelId="{D4E6FC98-244C-4C7B-A594-A3EA20AB1805}" type="presParOf" srcId="{BE5EFF99-871B-43A0-B6E7-82779CEB7540}" destId="{68DB6867-B8EB-40F5-8E2D-6F8133E8FE4F}" srcOrd="5" destOrd="0" presId="urn:microsoft.com/office/officeart/2005/8/layout/lProcess3"/>
    <dgm:cxn modelId="{6F85B051-06B4-4686-A568-35EC26D894DB}" type="presParOf" srcId="{BE5EFF99-871B-43A0-B6E7-82779CEB7540}" destId="{015B7277-AD7E-4AEB-9987-7ABC4D056D62}" srcOrd="6" destOrd="0" presId="urn:microsoft.com/office/officeart/2005/8/layout/lProcess3"/>
    <dgm:cxn modelId="{99570649-0767-4037-8066-63848CDF465D}" type="presParOf" srcId="{44C98279-5BCE-4E77-A555-A5546E86014E}" destId="{CBADD9CC-C529-4E14-B340-B5009BC02263}" srcOrd="5" destOrd="0" presId="urn:microsoft.com/office/officeart/2005/8/layout/lProcess3"/>
    <dgm:cxn modelId="{D2D0985E-55DF-423F-9D5B-512B738A7C20}" type="presParOf" srcId="{44C98279-5BCE-4E77-A555-A5546E86014E}" destId="{30CBEFCD-F640-459C-97BB-7D6853CCF733}" srcOrd="6" destOrd="0" presId="urn:microsoft.com/office/officeart/2005/8/layout/lProcess3"/>
    <dgm:cxn modelId="{9A7FF9D5-2BAC-49C7-8421-7CD1AE86658F}" type="presParOf" srcId="{30CBEFCD-F640-459C-97BB-7D6853CCF733}" destId="{9F3FB330-A1E4-4632-AE67-6CF1332BAB30}" srcOrd="0" destOrd="0" presId="urn:microsoft.com/office/officeart/2005/8/layout/lProcess3"/>
    <dgm:cxn modelId="{A28A7218-1CF9-4FA4-A606-312EF0F4FC44}" type="presParOf" srcId="{30CBEFCD-F640-459C-97BB-7D6853CCF733}" destId="{53FB7C4F-C5C5-444D-B287-17012D35DD0D}" srcOrd="1" destOrd="0" presId="urn:microsoft.com/office/officeart/2005/8/layout/lProcess3"/>
    <dgm:cxn modelId="{62041E76-E063-491F-9497-346DF8A29E1E}" type="presParOf" srcId="{30CBEFCD-F640-459C-97BB-7D6853CCF733}" destId="{FC6DB925-D06F-4BDE-A72F-65C88E645C2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BA827-AF67-4CD9-9D45-DB61A06FC495}">
      <dsp:nvSpPr>
        <dsp:cNvPr id="0" name=""/>
        <dsp:cNvSpPr/>
      </dsp:nvSpPr>
      <dsp:spPr>
        <a:xfrm rot="5400000">
          <a:off x="-799390" y="799390"/>
          <a:ext cx="5328591" cy="3729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Comunicación Serie Asincrónica</a:t>
          </a:r>
        </a:p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(I)</a:t>
          </a:r>
        </a:p>
      </dsp:txBody>
      <dsp:txXfrm rot="-5400000">
        <a:off x="1" y="1864906"/>
        <a:ext cx="3729811" cy="1598780"/>
      </dsp:txXfrm>
    </dsp:sp>
    <dsp:sp modelId="{48267BF8-ECB6-4E75-97CC-6FF0258566CF}">
      <dsp:nvSpPr>
        <dsp:cNvPr id="0" name=""/>
        <dsp:cNvSpPr/>
      </dsp:nvSpPr>
      <dsp:spPr>
        <a:xfrm rot="5400000">
          <a:off x="4795326" y="-1065515"/>
          <a:ext cx="3463686" cy="55947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400" kern="1200" dirty="0"/>
            <a:t> ¿Qué es una comunicación serie asincrónica?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400" kern="1200" dirty="0"/>
            <a:t>¿Cómo es una trama vulgarmente denominada RS232?</a:t>
          </a:r>
        </a:p>
      </dsp:txBody>
      <dsp:txXfrm rot="-5400000">
        <a:off x="3729812" y="169082"/>
        <a:ext cx="5425633" cy="3125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858CF-C848-4BC6-B65E-3527C06A19CD}">
      <dsp:nvSpPr>
        <dsp:cNvPr id="0" name=""/>
        <dsp:cNvSpPr/>
      </dsp:nvSpPr>
      <dsp:spPr>
        <a:xfrm>
          <a:off x="1974091" y="629632"/>
          <a:ext cx="1080316" cy="374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492"/>
              </a:lnTo>
              <a:lnTo>
                <a:pt x="1080316" y="187492"/>
              </a:lnTo>
              <a:lnTo>
                <a:pt x="1080316" y="374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ContrastingRightFacing"/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75E31-BA2F-4735-8502-CF28AECFC368}">
      <dsp:nvSpPr>
        <dsp:cNvPr id="0" name=""/>
        <dsp:cNvSpPr/>
      </dsp:nvSpPr>
      <dsp:spPr>
        <a:xfrm>
          <a:off x="1237226" y="629632"/>
          <a:ext cx="736864" cy="374985"/>
        </a:xfrm>
        <a:custGeom>
          <a:avLst/>
          <a:gdLst/>
          <a:ahLst/>
          <a:cxnLst/>
          <a:rect l="0" t="0" r="0" b="0"/>
          <a:pathLst>
            <a:path>
              <a:moveTo>
                <a:pt x="736864" y="0"/>
              </a:moveTo>
              <a:lnTo>
                <a:pt x="736864" y="187492"/>
              </a:lnTo>
              <a:lnTo>
                <a:pt x="0" y="187492"/>
              </a:lnTo>
              <a:lnTo>
                <a:pt x="0" y="374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ContrastingRightFacing"/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F45D59-F3C4-4EDC-9859-ABEC9240F948}">
      <dsp:nvSpPr>
        <dsp:cNvPr id="0" name=""/>
        <dsp:cNvSpPr/>
      </dsp:nvSpPr>
      <dsp:spPr>
        <a:xfrm>
          <a:off x="1260511" y="127580"/>
          <a:ext cx="1427160" cy="502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ContrastingRightFacing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¿primitivas?</a:t>
          </a:r>
          <a:endParaRPr lang="es-AR" sz="1600" kern="1200" dirty="0"/>
        </a:p>
      </dsp:txBody>
      <dsp:txXfrm>
        <a:off x="1260511" y="127580"/>
        <a:ext cx="1427160" cy="502052"/>
      </dsp:txXfrm>
    </dsp:sp>
    <dsp:sp modelId="{7B6A935B-8C40-4335-8509-BA79C310005B}">
      <dsp:nvSpPr>
        <dsp:cNvPr id="0" name=""/>
        <dsp:cNvSpPr/>
      </dsp:nvSpPr>
      <dsp:spPr>
        <a:xfrm>
          <a:off x="344403" y="1004618"/>
          <a:ext cx="1785646" cy="89282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ContrastingRightFacing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Función que saque del </a:t>
          </a:r>
          <a:r>
            <a:rPr lang="es-ES" sz="1600" b="1" kern="1200" dirty="0" err="1"/>
            <a:t>BufferRx</a:t>
          </a:r>
          <a:r>
            <a:rPr lang="es-ES" sz="1600" b="1" kern="1200" dirty="0"/>
            <a:t> el dato recibido </a:t>
          </a:r>
          <a:r>
            <a:rPr lang="es-ES" sz="1600" b="1" kern="1200" dirty="0">
              <a:solidFill>
                <a:srgbClr val="FFFF00"/>
              </a:solidFill>
            </a:rPr>
            <a:t>[pop]</a:t>
          </a:r>
          <a:endParaRPr lang="es-AR" sz="1600" kern="1200" dirty="0">
            <a:solidFill>
              <a:srgbClr val="FFFF00"/>
            </a:solidFill>
          </a:endParaRPr>
        </a:p>
      </dsp:txBody>
      <dsp:txXfrm>
        <a:off x="344403" y="1004618"/>
        <a:ext cx="1785646" cy="892823"/>
      </dsp:txXfrm>
    </dsp:sp>
    <dsp:sp modelId="{FA288D15-6041-4264-BC9E-9FDA3E38DD99}">
      <dsp:nvSpPr>
        <dsp:cNvPr id="0" name=""/>
        <dsp:cNvSpPr/>
      </dsp:nvSpPr>
      <dsp:spPr>
        <a:xfrm>
          <a:off x="2161584" y="1004618"/>
          <a:ext cx="1785646" cy="892823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ContrastingRightFacing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Función que escriba en el BufferTx el dato a transmitir </a:t>
          </a:r>
          <a:r>
            <a:rPr lang="es-ES" sz="1600" b="1" kern="1200" dirty="0">
              <a:solidFill>
                <a:srgbClr val="FFFF00"/>
              </a:solidFill>
            </a:rPr>
            <a:t>[</a:t>
          </a:r>
          <a:r>
            <a:rPr lang="es-ES" sz="1600" b="1" kern="1200" dirty="0" err="1">
              <a:solidFill>
                <a:srgbClr val="FFFF00"/>
              </a:solidFill>
            </a:rPr>
            <a:t>push</a:t>
          </a:r>
          <a:r>
            <a:rPr lang="es-ES" sz="1600" b="1" kern="1200" dirty="0">
              <a:solidFill>
                <a:srgbClr val="FFFF00"/>
              </a:solidFill>
            </a:rPr>
            <a:t>]</a:t>
          </a:r>
          <a:endParaRPr lang="es-AR" sz="1600" kern="1200" dirty="0">
            <a:solidFill>
              <a:srgbClr val="FFFF00"/>
            </a:solidFill>
          </a:endParaRPr>
        </a:p>
      </dsp:txBody>
      <dsp:txXfrm>
        <a:off x="2161584" y="1004618"/>
        <a:ext cx="1785646" cy="892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858CF-C848-4BC6-B65E-3527C06A19CD}">
      <dsp:nvSpPr>
        <dsp:cNvPr id="0" name=""/>
        <dsp:cNvSpPr/>
      </dsp:nvSpPr>
      <dsp:spPr>
        <a:xfrm>
          <a:off x="1798252" y="466833"/>
          <a:ext cx="984088" cy="341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792"/>
              </a:lnTo>
              <a:lnTo>
                <a:pt x="984088" y="170792"/>
              </a:lnTo>
              <a:lnTo>
                <a:pt x="984088" y="3415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75E31-BA2F-4735-8502-CF28AECFC368}">
      <dsp:nvSpPr>
        <dsp:cNvPr id="0" name=""/>
        <dsp:cNvSpPr/>
      </dsp:nvSpPr>
      <dsp:spPr>
        <a:xfrm>
          <a:off x="1127022" y="466833"/>
          <a:ext cx="671229" cy="341584"/>
        </a:xfrm>
        <a:custGeom>
          <a:avLst/>
          <a:gdLst/>
          <a:ahLst/>
          <a:cxnLst/>
          <a:rect l="0" t="0" r="0" b="0"/>
          <a:pathLst>
            <a:path>
              <a:moveTo>
                <a:pt x="671229" y="0"/>
              </a:moveTo>
              <a:lnTo>
                <a:pt x="671229" y="170792"/>
              </a:lnTo>
              <a:lnTo>
                <a:pt x="0" y="170792"/>
              </a:lnTo>
              <a:lnTo>
                <a:pt x="0" y="3415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F45D59-F3C4-4EDC-9859-ABEC9240F948}">
      <dsp:nvSpPr>
        <dsp:cNvPr id="0" name=""/>
        <dsp:cNvSpPr/>
      </dsp:nvSpPr>
      <dsp:spPr>
        <a:xfrm>
          <a:off x="1148233" y="9500"/>
          <a:ext cx="1300038" cy="457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¿primitivas?</a:t>
          </a:r>
          <a:endParaRPr lang="es-AR" sz="1500" kern="1200" dirty="0"/>
        </a:p>
      </dsp:txBody>
      <dsp:txXfrm>
        <a:off x="1148233" y="9500"/>
        <a:ext cx="1300038" cy="457332"/>
      </dsp:txXfrm>
    </dsp:sp>
    <dsp:sp modelId="{7B6A935B-8C40-4335-8509-BA79C310005B}">
      <dsp:nvSpPr>
        <dsp:cNvPr id="0" name=""/>
        <dsp:cNvSpPr/>
      </dsp:nvSpPr>
      <dsp:spPr>
        <a:xfrm>
          <a:off x="313726" y="808418"/>
          <a:ext cx="1626593" cy="813296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saque del </a:t>
          </a:r>
          <a:r>
            <a:rPr lang="es-ES" sz="1500" b="1" kern="1200" dirty="0" err="1"/>
            <a:t>BufferRx</a:t>
          </a:r>
          <a:r>
            <a:rPr lang="es-ES" sz="1500" b="1" kern="1200" dirty="0"/>
            <a:t> el dato recibido </a:t>
          </a:r>
          <a:r>
            <a:rPr lang="es-ES" sz="1500" b="1" kern="1200" dirty="0">
              <a:solidFill>
                <a:srgbClr val="FFFF00"/>
              </a:solidFill>
            </a:rPr>
            <a:t>[pop]</a:t>
          </a:r>
          <a:endParaRPr lang="es-AR" sz="1500" kern="1200" dirty="0">
            <a:solidFill>
              <a:srgbClr val="FFFF00"/>
            </a:solidFill>
          </a:endParaRPr>
        </a:p>
      </dsp:txBody>
      <dsp:txXfrm>
        <a:off x="313726" y="808418"/>
        <a:ext cx="1626593" cy="813296"/>
      </dsp:txXfrm>
    </dsp:sp>
    <dsp:sp modelId="{FA288D15-6041-4264-BC9E-9FDA3E38DD99}">
      <dsp:nvSpPr>
        <dsp:cNvPr id="0" name=""/>
        <dsp:cNvSpPr/>
      </dsp:nvSpPr>
      <dsp:spPr>
        <a:xfrm>
          <a:off x="1969044" y="808418"/>
          <a:ext cx="1626593" cy="81329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escriba en el </a:t>
          </a:r>
          <a:r>
            <a:rPr lang="es-ES" sz="1500" b="1" kern="1200" dirty="0" err="1"/>
            <a:t>BufferTx</a:t>
          </a:r>
          <a:r>
            <a:rPr lang="es-ES" sz="1500" b="1" kern="1200" dirty="0"/>
            <a:t> el dato a transmitir </a:t>
          </a:r>
          <a:r>
            <a:rPr lang="es-ES" sz="1500" b="1" kern="1200" dirty="0">
              <a:solidFill>
                <a:srgbClr val="FFFF00"/>
              </a:solidFill>
            </a:rPr>
            <a:t>[</a:t>
          </a:r>
          <a:r>
            <a:rPr lang="es-ES" sz="1500" b="1" kern="1200" dirty="0" err="1">
              <a:solidFill>
                <a:srgbClr val="FFFF00"/>
              </a:solidFill>
            </a:rPr>
            <a:t>push</a:t>
          </a:r>
          <a:r>
            <a:rPr lang="es-ES" sz="1500" b="1" kern="1200" dirty="0">
              <a:solidFill>
                <a:srgbClr val="FFFF00"/>
              </a:solidFill>
            </a:rPr>
            <a:t>]</a:t>
          </a:r>
          <a:endParaRPr lang="es-AR" sz="1500" kern="1200" dirty="0">
            <a:solidFill>
              <a:srgbClr val="FFFF00"/>
            </a:solidFill>
          </a:endParaRPr>
        </a:p>
      </dsp:txBody>
      <dsp:txXfrm>
        <a:off x="1969044" y="808418"/>
        <a:ext cx="1626593" cy="813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E7DED-54D0-43A3-BF16-281B33E460CC}">
      <dsp:nvSpPr>
        <dsp:cNvPr id="0" name=""/>
        <dsp:cNvSpPr/>
      </dsp:nvSpPr>
      <dsp:spPr>
        <a:xfrm>
          <a:off x="2261119" y="377610"/>
          <a:ext cx="1294020" cy="354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86"/>
              </a:lnTo>
              <a:lnTo>
                <a:pt x="1294020" y="177486"/>
              </a:lnTo>
              <a:lnTo>
                <a:pt x="1294020" y="3542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0AFE2-CD72-43E1-9408-0B2D51414BA8}">
      <dsp:nvSpPr>
        <dsp:cNvPr id="0" name=""/>
        <dsp:cNvSpPr/>
      </dsp:nvSpPr>
      <dsp:spPr>
        <a:xfrm>
          <a:off x="841847" y="377610"/>
          <a:ext cx="1419271" cy="330105"/>
        </a:xfrm>
        <a:custGeom>
          <a:avLst/>
          <a:gdLst/>
          <a:ahLst/>
          <a:cxnLst/>
          <a:rect l="0" t="0" r="0" b="0"/>
          <a:pathLst>
            <a:path>
              <a:moveTo>
                <a:pt x="1419271" y="0"/>
              </a:moveTo>
              <a:lnTo>
                <a:pt x="1419271" y="153317"/>
              </a:lnTo>
              <a:lnTo>
                <a:pt x="0" y="153317"/>
              </a:lnTo>
              <a:lnTo>
                <a:pt x="0" y="3301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C9709-7330-4196-A543-27D8D364260C}">
      <dsp:nvSpPr>
        <dsp:cNvPr id="0" name=""/>
        <dsp:cNvSpPr/>
      </dsp:nvSpPr>
      <dsp:spPr>
        <a:xfrm>
          <a:off x="1623983" y="985"/>
          <a:ext cx="1274270" cy="376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¿firmware?</a:t>
          </a:r>
          <a:endParaRPr lang="es-AR" sz="1500" kern="1200" dirty="0"/>
        </a:p>
      </dsp:txBody>
      <dsp:txXfrm>
        <a:off x="1623983" y="985"/>
        <a:ext cx="1274270" cy="376625"/>
      </dsp:txXfrm>
    </dsp:sp>
    <dsp:sp modelId="{3E7F7D41-F4DF-4F0F-A85F-0577AAC60C36}">
      <dsp:nvSpPr>
        <dsp:cNvPr id="0" name=""/>
        <dsp:cNvSpPr/>
      </dsp:nvSpPr>
      <dsp:spPr>
        <a:xfrm>
          <a:off x="0" y="707715"/>
          <a:ext cx="1683694" cy="841847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saque del </a:t>
          </a:r>
          <a:r>
            <a:rPr lang="es-ES" sz="1500" b="1" kern="1200" dirty="0" err="1"/>
            <a:t>BufferTx</a:t>
          </a:r>
          <a:r>
            <a:rPr lang="es-ES" sz="1500" b="1" kern="1200" dirty="0"/>
            <a:t> y transmita vía UART </a:t>
          </a:r>
          <a:r>
            <a:rPr lang="es-ES" sz="1500" b="1" kern="1200" dirty="0">
              <a:solidFill>
                <a:srgbClr val="FFFF00"/>
              </a:solidFill>
            </a:rPr>
            <a:t>[pop]</a:t>
          </a:r>
          <a:r>
            <a:rPr lang="es-ES" sz="1500" b="1" kern="1200" dirty="0"/>
            <a:t>.</a:t>
          </a:r>
          <a:endParaRPr lang="es-AR" sz="1500" kern="1200" dirty="0"/>
        </a:p>
      </dsp:txBody>
      <dsp:txXfrm>
        <a:off x="0" y="707715"/>
        <a:ext cx="1683694" cy="841847"/>
      </dsp:txXfrm>
    </dsp:sp>
    <dsp:sp modelId="{6679BDE6-50EE-4B19-8856-1B7436D9BF8D}">
      <dsp:nvSpPr>
        <dsp:cNvPr id="0" name=""/>
        <dsp:cNvSpPr/>
      </dsp:nvSpPr>
      <dsp:spPr>
        <a:xfrm>
          <a:off x="2713292" y="731885"/>
          <a:ext cx="1683694" cy="84184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escriba en el </a:t>
          </a:r>
          <a:r>
            <a:rPr lang="es-ES" sz="1500" b="1" kern="1200" dirty="0" err="1"/>
            <a:t>BufferRx</a:t>
          </a:r>
          <a:r>
            <a:rPr lang="es-ES" sz="1500" b="1" kern="1200" dirty="0"/>
            <a:t> el dato recibido </a:t>
          </a:r>
          <a:r>
            <a:rPr lang="es-ES" sz="1500" b="1" kern="1200" dirty="0">
              <a:solidFill>
                <a:srgbClr val="FFFF00"/>
              </a:solidFill>
            </a:rPr>
            <a:t>[</a:t>
          </a:r>
          <a:r>
            <a:rPr lang="es-ES" sz="1500" b="1" kern="1200" dirty="0" err="1">
              <a:solidFill>
                <a:srgbClr val="FFFF00"/>
              </a:solidFill>
            </a:rPr>
            <a:t>push</a:t>
          </a:r>
          <a:r>
            <a:rPr lang="es-ES" sz="1500" b="1" kern="1200" dirty="0">
              <a:solidFill>
                <a:srgbClr val="FFFF00"/>
              </a:solidFill>
            </a:rPr>
            <a:t>]</a:t>
          </a:r>
          <a:r>
            <a:rPr lang="es-ES" sz="1500" b="1" kern="1200" dirty="0"/>
            <a:t>.</a:t>
          </a:r>
          <a:endParaRPr lang="es-AR" sz="1500" kern="1200" dirty="0"/>
        </a:p>
      </dsp:txBody>
      <dsp:txXfrm>
        <a:off x="2713292" y="731885"/>
        <a:ext cx="1683694" cy="8418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858CF-C848-4BC6-B65E-3527C06A19CD}">
      <dsp:nvSpPr>
        <dsp:cNvPr id="0" name=""/>
        <dsp:cNvSpPr/>
      </dsp:nvSpPr>
      <dsp:spPr>
        <a:xfrm>
          <a:off x="1798252" y="466833"/>
          <a:ext cx="984088" cy="341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792"/>
              </a:lnTo>
              <a:lnTo>
                <a:pt x="984088" y="170792"/>
              </a:lnTo>
              <a:lnTo>
                <a:pt x="984088" y="3415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75E31-BA2F-4735-8502-CF28AECFC368}">
      <dsp:nvSpPr>
        <dsp:cNvPr id="0" name=""/>
        <dsp:cNvSpPr/>
      </dsp:nvSpPr>
      <dsp:spPr>
        <a:xfrm>
          <a:off x="1127022" y="466833"/>
          <a:ext cx="671229" cy="341584"/>
        </a:xfrm>
        <a:custGeom>
          <a:avLst/>
          <a:gdLst/>
          <a:ahLst/>
          <a:cxnLst/>
          <a:rect l="0" t="0" r="0" b="0"/>
          <a:pathLst>
            <a:path>
              <a:moveTo>
                <a:pt x="671229" y="0"/>
              </a:moveTo>
              <a:lnTo>
                <a:pt x="671229" y="170792"/>
              </a:lnTo>
              <a:lnTo>
                <a:pt x="0" y="170792"/>
              </a:lnTo>
              <a:lnTo>
                <a:pt x="0" y="3415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F45D59-F3C4-4EDC-9859-ABEC9240F948}">
      <dsp:nvSpPr>
        <dsp:cNvPr id="0" name=""/>
        <dsp:cNvSpPr/>
      </dsp:nvSpPr>
      <dsp:spPr>
        <a:xfrm>
          <a:off x="1148233" y="9500"/>
          <a:ext cx="1300038" cy="457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¿primitivas?</a:t>
          </a:r>
          <a:endParaRPr lang="es-AR" sz="1500" kern="1200" dirty="0"/>
        </a:p>
      </dsp:txBody>
      <dsp:txXfrm>
        <a:off x="1148233" y="9500"/>
        <a:ext cx="1300038" cy="457332"/>
      </dsp:txXfrm>
    </dsp:sp>
    <dsp:sp modelId="{7B6A935B-8C40-4335-8509-BA79C310005B}">
      <dsp:nvSpPr>
        <dsp:cNvPr id="0" name=""/>
        <dsp:cNvSpPr/>
      </dsp:nvSpPr>
      <dsp:spPr>
        <a:xfrm>
          <a:off x="313726" y="808418"/>
          <a:ext cx="1626593" cy="813296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saque del </a:t>
          </a:r>
          <a:r>
            <a:rPr lang="es-ES" sz="1500" b="1" kern="1200" dirty="0" err="1"/>
            <a:t>BufferRx</a:t>
          </a:r>
          <a:r>
            <a:rPr lang="es-ES" sz="1500" b="1" kern="1200" dirty="0"/>
            <a:t> el dato recibido </a:t>
          </a:r>
          <a:r>
            <a:rPr lang="es-ES" sz="1500" b="1" kern="1200" dirty="0">
              <a:solidFill>
                <a:srgbClr val="FFFF00"/>
              </a:solidFill>
            </a:rPr>
            <a:t>[pop]</a:t>
          </a:r>
          <a:endParaRPr lang="es-AR" sz="1500" kern="1200" dirty="0">
            <a:solidFill>
              <a:srgbClr val="FFFF00"/>
            </a:solidFill>
          </a:endParaRPr>
        </a:p>
      </dsp:txBody>
      <dsp:txXfrm>
        <a:off x="313726" y="808418"/>
        <a:ext cx="1626593" cy="813296"/>
      </dsp:txXfrm>
    </dsp:sp>
    <dsp:sp modelId="{FA288D15-6041-4264-BC9E-9FDA3E38DD99}">
      <dsp:nvSpPr>
        <dsp:cNvPr id="0" name=""/>
        <dsp:cNvSpPr/>
      </dsp:nvSpPr>
      <dsp:spPr>
        <a:xfrm>
          <a:off x="1969044" y="808418"/>
          <a:ext cx="1626593" cy="81329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escriba en el BufferTx el dato a transmitir </a:t>
          </a:r>
          <a:r>
            <a:rPr lang="es-ES" sz="1500" b="1" kern="1200" dirty="0">
              <a:solidFill>
                <a:srgbClr val="FFFF00"/>
              </a:solidFill>
            </a:rPr>
            <a:t>[</a:t>
          </a:r>
          <a:r>
            <a:rPr lang="es-ES" sz="1500" b="1" kern="1200" dirty="0" err="1">
              <a:solidFill>
                <a:srgbClr val="FFFF00"/>
              </a:solidFill>
            </a:rPr>
            <a:t>push</a:t>
          </a:r>
          <a:r>
            <a:rPr lang="es-ES" sz="1500" b="1" kern="1200" dirty="0">
              <a:solidFill>
                <a:srgbClr val="FFFF00"/>
              </a:solidFill>
            </a:rPr>
            <a:t>]</a:t>
          </a:r>
          <a:endParaRPr lang="es-AR" sz="1500" kern="1200" dirty="0">
            <a:solidFill>
              <a:srgbClr val="FFFF00"/>
            </a:solidFill>
          </a:endParaRPr>
        </a:p>
      </dsp:txBody>
      <dsp:txXfrm>
        <a:off x="1969044" y="808418"/>
        <a:ext cx="1626593" cy="813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E7DED-54D0-43A3-BF16-281B33E460CC}">
      <dsp:nvSpPr>
        <dsp:cNvPr id="0" name=""/>
        <dsp:cNvSpPr/>
      </dsp:nvSpPr>
      <dsp:spPr>
        <a:xfrm>
          <a:off x="2261119" y="377610"/>
          <a:ext cx="1294020" cy="354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86"/>
              </a:lnTo>
              <a:lnTo>
                <a:pt x="1294020" y="177486"/>
              </a:lnTo>
              <a:lnTo>
                <a:pt x="1294020" y="3542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0AFE2-CD72-43E1-9408-0B2D51414BA8}">
      <dsp:nvSpPr>
        <dsp:cNvPr id="0" name=""/>
        <dsp:cNvSpPr/>
      </dsp:nvSpPr>
      <dsp:spPr>
        <a:xfrm>
          <a:off x="841847" y="377610"/>
          <a:ext cx="1419271" cy="330105"/>
        </a:xfrm>
        <a:custGeom>
          <a:avLst/>
          <a:gdLst/>
          <a:ahLst/>
          <a:cxnLst/>
          <a:rect l="0" t="0" r="0" b="0"/>
          <a:pathLst>
            <a:path>
              <a:moveTo>
                <a:pt x="1419271" y="0"/>
              </a:moveTo>
              <a:lnTo>
                <a:pt x="1419271" y="153317"/>
              </a:lnTo>
              <a:lnTo>
                <a:pt x="0" y="153317"/>
              </a:lnTo>
              <a:lnTo>
                <a:pt x="0" y="3301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C9709-7330-4196-A543-27D8D364260C}">
      <dsp:nvSpPr>
        <dsp:cNvPr id="0" name=""/>
        <dsp:cNvSpPr/>
      </dsp:nvSpPr>
      <dsp:spPr>
        <a:xfrm>
          <a:off x="1623983" y="985"/>
          <a:ext cx="1274270" cy="376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Lado firmware</a:t>
          </a:r>
          <a:endParaRPr lang="es-AR" sz="1500" kern="1200" dirty="0"/>
        </a:p>
      </dsp:txBody>
      <dsp:txXfrm>
        <a:off x="1623983" y="985"/>
        <a:ext cx="1274270" cy="376625"/>
      </dsp:txXfrm>
    </dsp:sp>
    <dsp:sp modelId="{3E7F7D41-F4DF-4F0F-A85F-0577AAC60C36}">
      <dsp:nvSpPr>
        <dsp:cNvPr id="0" name=""/>
        <dsp:cNvSpPr/>
      </dsp:nvSpPr>
      <dsp:spPr>
        <a:xfrm>
          <a:off x="0" y="707715"/>
          <a:ext cx="1683694" cy="841847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saque del </a:t>
          </a:r>
          <a:r>
            <a:rPr lang="es-ES" sz="1500" b="1" kern="1200" dirty="0" err="1"/>
            <a:t>BufferTx</a:t>
          </a:r>
          <a:r>
            <a:rPr lang="es-ES" sz="1500" b="1" kern="1200" dirty="0"/>
            <a:t> y transmita vía UART </a:t>
          </a:r>
          <a:r>
            <a:rPr lang="es-ES" sz="1500" b="1" kern="1200" dirty="0">
              <a:solidFill>
                <a:srgbClr val="FFFF00"/>
              </a:solidFill>
            </a:rPr>
            <a:t>[pop]</a:t>
          </a:r>
          <a:r>
            <a:rPr lang="es-ES" sz="1500" b="1" kern="1200" dirty="0"/>
            <a:t>.</a:t>
          </a:r>
          <a:endParaRPr lang="es-AR" sz="1500" kern="1200" dirty="0"/>
        </a:p>
      </dsp:txBody>
      <dsp:txXfrm>
        <a:off x="0" y="707715"/>
        <a:ext cx="1683694" cy="841847"/>
      </dsp:txXfrm>
    </dsp:sp>
    <dsp:sp modelId="{6679BDE6-50EE-4B19-8856-1B7436D9BF8D}">
      <dsp:nvSpPr>
        <dsp:cNvPr id="0" name=""/>
        <dsp:cNvSpPr/>
      </dsp:nvSpPr>
      <dsp:spPr>
        <a:xfrm>
          <a:off x="2713292" y="731885"/>
          <a:ext cx="1683694" cy="84184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escriba en el </a:t>
          </a:r>
          <a:r>
            <a:rPr lang="es-ES" sz="1500" b="1" kern="1200" dirty="0" err="1"/>
            <a:t>BufferRx</a:t>
          </a:r>
          <a:r>
            <a:rPr lang="es-ES" sz="1500" b="1" kern="1200" dirty="0"/>
            <a:t> el dato recibido </a:t>
          </a:r>
          <a:r>
            <a:rPr lang="es-ES" sz="1500" b="1" kern="1200" dirty="0">
              <a:solidFill>
                <a:srgbClr val="FFFF00"/>
              </a:solidFill>
            </a:rPr>
            <a:t>[</a:t>
          </a:r>
          <a:r>
            <a:rPr lang="es-ES" sz="1500" b="1" kern="1200" dirty="0" err="1">
              <a:solidFill>
                <a:srgbClr val="FFFF00"/>
              </a:solidFill>
            </a:rPr>
            <a:t>push</a:t>
          </a:r>
          <a:r>
            <a:rPr lang="es-ES" sz="1500" b="1" kern="1200" dirty="0">
              <a:solidFill>
                <a:srgbClr val="FFFF00"/>
              </a:solidFill>
            </a:rPr>
            <a:t>]</a:t>
          </a:r>
          <a:r>
            <a:rPr lang="es-ES" sz="1500" b="1" kern="1200" dirty="0"/>
            <a:t>.</a:t>
          </a:r>
          <a:endParaRPr lang="es-AR" sz="1500" kern="1200" dirty="0"/>
        </a:p>
      </dsp:txBody>
      <dsp:txXfrm>
        <a:off x="2713292" y="731885"/>
        <a:ext cx="1683694" cy="8418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2880A-B7E5-4677-B7B6-FC7715BA5192}">
      <dsp:nvSpPr>
        <dsp:cNvPr id="0" name=""/>
        <dsp:cNvSpPr/>
      </dsp:nvSpPr>
      <dsp:spPr>
        <a:xfrm>
          <a:off x="130328" y="76682"/>
          <a:ext cx="2072908" cy="8291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Pts val="2400"/>
            <a:buFont typeface="Arial" panose="020B0604020202020204" pitchFamily="34" charset="0"/>
            <a:buNone/>
          </a:pPr>
          <a:r>
            <a:rPr lang="es-AR" sz="2000" kern="1200" dirty="0"/>
            <a:t>¿Qué interrupción </a:t>
          </a:r>
          <a:r>
            <a:rPr lang="es-AR" sz="2000" kern="1200" dirty="0" err="1"/>
            <a:t>fué</a:t>
          </a:r>
          <a:r>
            <a:rPr lang="es-AR" sz="2000" kern="1200" dirty="0"/>
            <a:t>? </a:t>
          </a:r>
        </a:p>
      </dsp:txBody>
      <dsp:txXfrm>
        <a:off x="544910" y="76682"/>
        <a:ext cx="1243745" cy="829163"/>
      </dsp:txXfrm>
    </dsp:sp>
    <dsp:sp modelId="{5A525273-512D-466F-86B9-868B9283FF30}">
      <dsp:nvSpPr>
        <dsp:cNvPr id="0" name=""/>
        <dsp:cNvSpPr/>
      </dsp:nvSpPr>
      <dsp:spPr>
        <a:xfrm>
          <a:off x="1967438" y="171054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Debo leer STAT</a:t>
          </a:r>
        </a:p>
      </dsp:txBody>
      <dsp:txXfrm>
        <a:off x="2311541" y="171054"/>
        <a:ext cx="1032308" cy="688205"/>
      </dsp:txXfrm>
    </dsp:sp>
    <dsp:sp modelId="{6BF122EB-02D1-462E-A02E-BB91F0DCFE83}">
      <dsp:nvSpPr>
        <dsp:cNvPr id="0" name=""/>
        <dsp:cNvSpPr/>
      </dsp:nvSpPr>
      <dsp:spPr>
        <a:xfrm>
          <a:off x="53206" y="1022517"/>
          <a:ext cx="2072908" cy="8291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/>
            <a:t>Si es de </a:t>
          </a:r>
          <a:r>
            <a:rPr lang="es-AR" sz="2000" kern="1200" dirty="0" err="1"/>
            <a:t>Rx</a:t>
          </a:r>
          <a:endParaRPr lang="es-AR" sz="2000" kern="1200" dirty="0"/>
        </a:p>
      </dsp:txBody>
      <dsp:txXfrm>
        <a:off x="467788" y="1022517"/>
        <a:ext cx="1243745" cy="829163"/>
      </dsp:txXfrm>
    </dsp:sp>
    <dsp:sp modelId="{E6819876-BAC6-4BEA-8032-5A83AD2F42A6}">
      <dsp:nvSpPr>
        <dsp:cNvPr id="0" name=""/>
        <dsp:cNvSpPr/>
      </dsp:nvSpPr>
      <dsp:spPr>
        <a:xfrm>
          <a:off x="1856637" y="1092990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Tomo el dato del RXDAT</a:t>
          </a:r>
        </a:p>
      </dsp:txBody>
      <dsp:txXfrm>
        <a:off x="2200740" y="1092990"/>
        <a:ext cx="1032308" cy="688205"/>
      </dsp:txXfrm>
    </dsp:sp>
    <dsp:sp modelId="{DD9CA057-348A-4551-B1C5-F918046CB4E4}">
      <dsp:nvSpPr>
        <dsp:cNvPr id="0" name=""/>
        <dsp:cNvSpPr/>
      </dsp:nvSpPr>
      <dsp:spPr>
        <a:xfrm>
          <a:off x="3336279" y="1092990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escribo bufferRx e Incremento inx</a:t>
          </a:r>
        </a:p>
      </dsp:txBody>
      <dsp:txXfrm>
        <a:off x="3680382" y="1092990"/>
        <a:ext cx="1032308" cy="688205"/>
      </dsp:txXfrm>
    </dsp:sp>
    <dsp:sp modelId="{A75A06E0-5296-47FF-BBFF-BB8A9D9B060C}">
      <dsp:nvSpPr>
        <dsp:cNvPr id="0" name=""/>
        <dsp:cNvSpPr/>
      </dsp:nvSpPr>
      <dsp:spPr>
        <a:xfrm>
          <a:off x="4770793" y="1092990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/>
            <a:t>Aseguro integridad buffer</a:t>
          </a:r>
        </a:p>
      </dsp:txBody>
      <dsp:txXfrm>
        <a:off x="5114896" y="1092990"/>
        <a:ext cx="1032308" cy="688205"/>
      </dsp:txXfrm>
    </dsp:sp>
    <dsp:sp modelId="{2240C775-52C5-4262-9D31-21AF0FFF5FEB}">
      <dsp:nvSpPr>
        <dsp:cNvPr id="0" name=""/>
        <dsp:cNvSpPr/>
      </dsp:nvSpPr>
      <dsp:spPr>
        <a:xfrm>
          <a:off x="53206" y="1967763"/>
          <a:ext cx="2072908" cy="8291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/>
            <a:t>Si es de Tx</a:t>
          </a:r>
        </a:p>
      </dsp:txBody>
      <dsp:txXfrm>
        <a:off x="467788" y="1967763"/>
        <a:ext cx="1243745" cy="829163"/>
      </dsp:txXfrm>
    </dsp:sp>
    <dsp:sp modelId="{F5A58633-1879-4407-935E-4E56A3D50A39}">
      <dsp:nvSpPr>
        <dsp:cNvPr id="0" name=""/>
        <dsp:cNvSpPr/>
      </dsp:nvSpPr>
      <dsp:spPr>
        <a:xfrm>
          <a:off x="4770795" y="2027184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escribo el TXDAT.</a:t>
          </a:r>
        </a:p>
      </dsp:txBody>
      <dsp:txXfrm>
        <a:off x="5114898" y="2027184"/>
        <a:ext cx="1032308" cy="688205"/>
      </dsp:txXfrm>
    </dsp:sp>
    <dsp:sp modelId="{AEB903DD-4021-4E63-A7A9-F7CCA493BC1D}">
      <dsp:nvSpPr>
        <dsp:cNvPr id="0" name=""/>
        <dsp:cNvSpPr/>
      </dsp:nvSpPr>
      <dsp:spPr>
        <a:xfrm>
          <a:off x="1831575" y="2051010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Leo dato del BufferTx</a:t>
          </a:r>
        </a:p>
      </dsp:txBody>
      <dsp:txXfrm>
        <a:off x="2175678" y="2051010"/>
        <a:ext cx="1032308" cy="688205"/>
      </dsp:txXfrm>
    </dsp:sp>
    <dsp:sp modelId="{015B7277-AD7E-4AEB-9987-7ABC4D056D62}">
      <dsp:nvSpPr>
        <dsp:cNvPr id="0" name=""/>
        <dsp:cNvSpPr/>
      </dsp:nvSpPr>
      <dsp:spPr>
        <a:xfrm>
          <a:off x="3271748" y="2027184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Incremento inx y aseguro integridad buffer</a:t>
          </a:r>
        </a:p>
      </dsp:txBody>
      <dsp:txXfrm>
        <a:off x="3615851" y="2027184"/>
        <a:ext cx="1032308" cy="688205"/>
      </dsp:txXfrm>
    </dsp:sp>
    <dsp:sp modelId="{9F3FB330-A1E4-4632-AE67-6CF1332BAB30}">
      <dsp:nvSpPr>
        <dsp:cNvPr id="0" name=""/>
        <dsp:cNvSpPr/>
      </dsp:nvSpPr>
      <dsp:spPr>
        <a:xfrm>
          <a:off x="53244" y="2966739"/>
          <a:ext cx="2072908" cy="8291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/>
            <a:t>Si es de errores</a:t>
          </a:r>
        </a:p>
      </dsp:txBody>
      <dsp:txXfrm>
        <a:off x="467826" y="2966739"/>
        <a:ext cx="1243745" cy="829163"/>
      </dsp:txXfrm>
    </dsp:sp>
    <dsp:sp modelId="{FC6DB925-D06F-4BDE-A72F-65C88E645C20}">
      <dsp:nvSpPr>
        <dsp:cNvPr id="0" name=""/>
        <dsp:cNvSpPr/>
      </dsp:nvSpPr>
      <dsp:spPr>
        <a:xfrm>
          <a:off x="1903590" y="3045222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Actúo en consecuencia</a:t>
          </a:r>
        </a:p>
      </dsp:txBody>
      <dsp:txXfrm>
        <a:off x="2247693" y="3045222"/>
        <a:ext cx="1032308" cy="688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86F37268-B3BB-4B3F-A1A4-346806539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406B5FCE-4CB2-46F1-A922-1528163E0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C9F0BF0F-CE85-44EE-8A0D-50672425A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99F6B23C-C04F-4F8C-A9D7-30BC9F44B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4" name="AutoShape 5">
            <a:extLst>
              <a:ext uri="{FF2B5EF4-FFF2-40B4-BE49-F238E27FC236}">
                <a16:creationId xmlns:a16="http://schemas.microsoft.com/office/drawing/2014/main" id="{5D462A5F-EC6A-4274-AD39-0655D1C12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5" name="Text Box 6">
            <a:extLst>
              <a:ext uri="{FF2B5EF4-FFF2-40B4-BE49-F238E27FC236}">
                <a16:creationId xmlns:a16="http://schemas.microsoft.com/office/drawing/2014/main" id="{2E04C8C8-7402-4814-AAEC-C473E4FC0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6" name="Text Box 7">
            <a:extLst>
              <a:ext uri="{FF2B5EF4-FFF2-40B4-BE49-F238E27FC236}">
                <a16:creationId xmlns:a16="http://schemas.microsoft.com/office/drawing/2014/main" id="{5A627127-65A8-475B-993E-B6F07E792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7" name="Rectangle 8">
            <a:extLst>
              <a:ext uri="{FF2B5EF4-FFF2-40B4-BE49-F238E27FC236}">
                <a16:creationId xmlns:a16="http://schemas.microsoft.com/office/drawing/2014/main" id="{8055D4E7-C822-4972-B409-0A3FFBC6419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85800"/>
            <a:ext cx="6081713" cy="342106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6FB1FC33-599B-42E8-9E0F-E68AE624D62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059" name="Text Box 10">
            <a:extLst>
              <a:ext uri="{FF2B5EF4-FFF2-40B4-BE49-F238E27FC236}">
                <a16:creationId xmlns:a16="http://schemas.microsoft.com/office/drawing/2014/main" id="{51CF8609-5D37-4324-8669-D6AC68AC8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D1A27E9-8C96-461E-A92D-CDAE3450262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 w="144000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E52878A-2FC4-4808-AEC8-2026389A092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s-AR"/>
              <a:t>Ing. M. Trujillo &amp; Ing. M. Giura - Informática II - UTN - FRBA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EA4F40-92FB-4B54-8D96-7916E6B9D7D3}" type="slidenum">
              <a:rPr lang="es-AR" smtClean="0"/>
              <a:pPr/>
              <a:t>1</a:t>
            </a:fld>
            <a:endParaRPr lang="es-AR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420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20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555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21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453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22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0801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23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2444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24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Marcador de notas 1">
            <a:extLst>
              <a:ext uri="{FF2B5EF4-FFF2-40B4-BE49-F238E27FC236}">
                <a16:creationId xmlns:a16="http://schemas.microsoft.com/office/drawing/2014/main" id="{314B844F-B861-1A52-EAE5-687BB9BC3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6994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25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Marcador de notas 1">
            <a:extLst>
              <a:ext uri="{FF2B5EF4-FFF2-40B4-BE49-F238E27FC236}">
                <a16:creationId xmlns:a16="http://schemas.microsoft.com/office/drawing/2014/main" id="{314B844F-B861-1A52-EAE5-687BB9BC3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9160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26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Marcador de notas 1">
            <a:extLst>
              <a:ext uri="{FF2B5EF4-FFF2-40B4-BE49-F238E27FC236}">
                <a16:creationId xmlns:a16="http://schemas.microsoft.com/office/drawing/2014/main" id="{314B844F-B861-1A52-EAE5-687BB9BC3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7189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27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3990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F31F69-F0A0-4415-AC8F-9BF331F9FD06}" type="slidenum">
              <a:rPr lang="es-AR" altLang="es-AR"/>
              <a:pPr/>
              <a:t>28</a:t>
            </a:fld>
            <a:endParaRPr lang="es-AR" altLang="es-AR"/>
          </a:p>
        </p:txBody>
      </p:sp>
      <p:sp>
        <p:nvSpPr>
          <p:cNvPr id="481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79401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30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Marcador de notas 1">
            <a:extLst>
              <a:ext uri="{FF2B5EF4-FFF2-40B4-BE49-F238E27FC236}">
                <a16:creationId xmlns:a16="http://schemas.microsoft.com/office/drawing/2014/main" id="{314B844F-B861-1A52-EAE5-687BB9BC3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465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>
            <a:extLst>
              <a:ext uri="{FF2B5EF4-FFF2-40B4-BE49-F238E27FC236}">
                <a16:creationId xmlns:a16="http://schemas.microsoft.com/office/drawing/2014/main" id="{EA0E9694-9FB0-4CDF-BD37-544A9949B9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2069BCC-4252-4175-8715-5F32E49B4794}" type="slidenum">
              <a:rPr lang="es-ES" altLang="es-AR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ES" altLang="es-AR">
              <a:latin typeface="Calibri" panose="020F0502020204030204" pitchFamily="34" charset="0"/>
            </a:endParaRPr>
          </a:p>
        </p:txBody>
      </p:sp>
      <p:sp>
        <p:nvSpPr>
          <p:cNvPr id="7171" name="Text Box 1">
            <a:extLst>
              <a:ext uri="{FF2B5EF4-FFF2-40B4-BE49-F238E27FC236}">
                <a16:creationId xmlns:a16="http://schemas.microsoft.com/office/drawing/2014/main" id="{4F2237E0-9180-4DE0-AFA1-40EC221E4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909A3FC-9B3A-46AC-834C-8E47049D0EBB}" type="slidenum">
              <a:rPr lang="es-ES" altLang="es-A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ES" altLang="es-AR">
              <a:latin typeface="Calibri" panose="020F0502020204030204" pitchFamily="34" charset="0"/>
            </a:endParaRPr>
          </a:p>
        </p:txBody>
      </p:sp>
      <p:sp>
        <p:nvSpPr>
          <p:cNvPr id="7172" name="Text Box 2">
            <a:extLst>
              <a:ext uri="{FF2B5EF4-FFF2-40B4-BE49-F238E27FC236}">
                <a16:creationId xmlns:a16="http://schemas.microsoft.com/office/drawing/2014/main" id="{87524D9A-7E39-4C28-9EAD-89FE7EB96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F31B532-1CA8-4196-9871-3AEFD6446436}" type="slidenum">
              <a:rPr lang="es-ES" altLang="es-A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ES" altLang="es-AR">
              <a:latin typeface="Calibri" panose="020F0502020204030204" pitchFamily="34" charset="0"/>
            </a:endParaRPr>
          </a:p>
        </p:txBody>
      </p:sp>
      <p:sp>
        <p:nvSpPr>
          <p:cNvPr id="7173" name="Text Box 3">
            <a:extLst>
              <a:ext uri="{FF2B5EF4-FFF2-40B4-BE49-F238E27FC236}">
                <a16:creationId xmlns:a16="http://schemas.microsoft.com/office/drawing/2014/main" id="{D48CEA72-4B9D-4139-ABC1-79D678A69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351652-C38E-4A15-92B5-E811BC213AEC}" type="slidenum">
              <a:rPr lang="es-ES" altLang="es-A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ES" altLang="es-AR">
              <a:latin typeface="Calibri" panose="020F0502020204030204" pitchFamily="34" charset="0"/>
            </a:endParaRPr>
          </a:p>
        </p:txBody>
      </p:sp>
      <p:sp>
        <p:nvSpPr>
          <p:cNvPr id="7174" name="Rectangle 4">
            <a:extLst>
              <a:ext uri="{FF2B5EF4-FFF2-40B4-BE49-F238E27FC236}">
                <a16:creationId xmlns:a16="http://schemas.microsoft.com/office/drawing/2014/main" id="{EC783D2C-6A0D-48BE-B57B-476EDD8E2B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175" name="Text Box 5">
            <a:extLst>
              <a:ext uri="{FF2B5EF4-FFF2-40B4-BE49-F238E27FC236}">
                <a16:creationId xmlns:a16="http://schemas.microsoft.com/office/drawing/2014/main" id="{82826920-4A8D-4E32-B8C3-344F89CE7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9553E4-1F3B-4F67-9CEB-841B0CC18F67}" type="slidenum">
              <a:rPr lang="es-AR" smtClean="0"/>
              <a:pPr>
                <a:defRPr/>
              </a:pPr>
              <a:t>31</a:t>
            </a:fld>
            <a:endParaRPr lang="es-AR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229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5E12C6-94C0-40C0-A192-A55A22F68732}" type="slidenum">
              <a:rPr lang="es-ES" smtClean="0"/>
              <a:pPr>
                <a:defRPr/>
              </a:pPr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095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9553E4-1F3B-4F67-9CEB-841B0CC18F67}" type="slidenum">
              <a:rPr lang="es-AR" smtClean="0"/>
              <a:pPr>
                <a:defRPr/>
              </a:pPr>
              <a:t>8</a:t>
            </a:fld>
            <a:endParaRPr lang="es-AR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793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553E4-1F3B-4F67-9CEB-841B0CC18F67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208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9553E4-1F3B-4F67-9CEB-841B0CC18F67}" type="slidenum">
              <a:rPr lang="es-AR" smtClean="0"/>
              <a:pPr>
                <a:defRPr/>
              </a:pPr>
              <a:t>10</a:t>
            </a:fld>
            <a:endParaRPr lang="es-AR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08231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9553E4-1F3B-4F67-9CEB-841B0CC18F67}" type="slidenum">
              <a:rPr lang="es-AR" smtClean="0"/>
              <a:pPr>
                <a:defRPr/>
              </a:pPr>
              <a:t>14</a:t>
            </a:fld>
            <a:endParaRPr lang="es-AR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842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553E4-1F3B-4F67-9CEB-841B0CC18F67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3740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18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80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19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620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3DA96-3280-44F8-A038-56EDF9107C74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E5BF6-67B4-4F85-B281-A88E28259957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3587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E2368-2927-4836-827A-99E033C61B9B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651C9-D766-4C25-AFFB-1478DFDD07F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59758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78334" y="463551"/>
            <a:ext cx="2586567" cy="5749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63551"/>
            <a:ext cx="7560733" cy="57499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17748-4176-4D2E-B296-A7BD83C5EEFA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F7D45-DB6F-474B-9CD5-F30B5A17C70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3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04251" y="444501"/>
            <a:ext cx="2561167" cy="6113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44501"/>
            <a:ext cx="7486651" cy="611346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08F0C-2DED-4EFB-99D0-29CB03A6D189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8ACC6-2FEA-4E03-B9EC-4CD75B165B6B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98780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E937C50-5BDB-4023-8AA8-25B552BB4AD7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9486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E1159C9-C75C-4AFB-AD24-66A004D52841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9331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142BCD0-F3AF-42E1-9BA4-EE952B0FC71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975407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22851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40452" y="1981201"/>
            <a:ext cx="5022849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7A5A3CA-D7FD-468E-BE45-59900E895B2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96013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943AA27-3160-4125-BC2F-B44712B2C3A1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33484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66FA9BE-8437-4E01-A5EA-40DCAF2373E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93472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4EBEE9D-7003-4109-BDB5-36034D3ACE9D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2379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C7ED580-2B6B-4332-9BA0-40BDD71A9D0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8715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0550E3-2688-4FC4-B9B4-75FFD6C54BA6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B160C-E13A-46FB-8E3B-5122147B289F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908759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E800635-54F8-4428-AB81-4CE3BD9AA818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25059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308B119-C3CA-4E7F-809E-9ED31F98A3B0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24622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02134" y="444501"/>
            <a:ext cx="2561167" cy="6113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44501"/>
            <a:ext cx="7484533" cy="611346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68E31AB-FA82-47C6-8A84-97F7C04A448C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664043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8A7652F-4BDD-4CB2-91C4-B9D5442B80C8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8598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7089ABD-CF39-4F81-90DD-E0526A0C721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987127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9D213B7-EBA1-45F8-9BC9-FA653AF5CAE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78058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09652" y="1981201"/>
            <a:ext cx="5022849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35700" y="1981201"/>
            <a:ext cx="5022851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A471BC2-1CC4-42DA-A118-78485E0E51B4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653547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C9ECEA7-158B-499E-8CE1-2ABA47A966E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780941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2A7447C-C7C9-48D5-AF41-0A4A6F38D87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202374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98F329D-7EE2-4741-ACA6-B3054FD6C3A4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36819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EBD51-103B-41FC-9528-EFE38DD3D47D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A1D2A-674D-4C0D-BD8D-4BFB8DFF7604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528468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D00297E-F406-4D48-94F9-03F1F2AC4E90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676916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BC6EEC9-3C2A-4DEF-A275-D7BCA3BB1B0C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365206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BA5729C-C208-48C8-8344-623790CAB19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428325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97385" y="444501"/>
            <a:ext cx="2561167" cy="6113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09651" y="444501"/>
            <a:ext cx="7484533" cy="611346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B88DFD7-5E88-4DA0-82C9-2B97966FE09C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7797524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37C50-5BDB-4023-8AA8-25B552BB4AD7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902280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59C9-C75C-4AFB-AD24-66A004D52841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328404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2BCD0-F3AF-42E1-9BA4-EE952B0FC719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108115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A3CA-D7FD-468E-BE45-59900E895B2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356175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3AA27-3160-4125-BC2F-B44712B2C3A1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221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A9BE-8437-4E01-A5EA-40DCAF2373E9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1432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22851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40451" y="1981201"/>
            <a:ext cx="5024967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3C88C-FEB8-4B7F-8207-2EFCE7A7444D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0F702-DA33-45E4-8C07-E37205E08515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841934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EE9D-7003-4109-BDB5-36034D3ACE9D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207162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D580-2B6B-4332-9BA0-40BDD71A9D0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195870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635-54F8-4428-AB81-4CE3BD9AA818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042713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218840562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48533577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7652390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17810222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44923007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753875558"/>
      </p:ext>
    </p:extLst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119-C3CA-4E7F-809E-9ED31F98A3B0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5987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75F01-B770-47DC-B476-AD241641B895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E4AA1-2840-4D24-BA62-A81A955538DE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036325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31AB-FA82-47C6-8A84-97F7C04A448C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959347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4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413BE-9EBE-4DCB-A27B-5CD6A91BEC51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508984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D398A-7139-4023-94A6-A203908B39F7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001352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8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E917B-0155-4EDD-9328-1D69C373C7BC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177961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90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D62F3-B121-4510-8207-FE0B3887FCBE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969370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6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6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D2E3CF-DB7B-4BD4-8BC4-84566FC38E99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520430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5CF5A-93AF-472C-B785-A6509749BE23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596311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8AB102-F031-4D26-B676-DFB104F8242F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155297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5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6" indent="0">
              <a:buNone/>
              <a:defRPr sz="1400"/>
            </a:lvl2pPr>
            <a:lvl3pPr marL="914132" indent="0">
              <a:buNone/>
              <a:defRPr sz="1200"/>
            </a:lvl3pPr>
            <a:lvl4pPr marL="1371198" indent="0">
              <a:buNone/>
              <a:defRPr sz="1000"/>
            </a:lvl4pPr>
            <a:lvl5pPr marL="1828263" indent="0">
              <a:buNone/>
              <a:defRPr sz="1000"/>
            </a:lvl5pPr>
            <a:lvl6pPr marL="2285329" indent="0">
              <a:buNone/>
              <a:defRPr sz="1000"/>
            </a:lvl6pPr>
            <a:lvl7pPr marL="2742395" indent="0">
              <a:buNone/>
              <a:defRPr sz="1000"/>
            </a:lvl7pPr>
            <a:lvl8pPr marL="3199461" indent="0">
              <a:buNone/>
              <a:defRPr sz="1000"/>
            </a:lvl8pPr>
            <a:lvl9pPr marL="3656527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90A5D3-3BD5-4DEF-ADE4-18180806A08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594118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3" indent="0">
              <a:buNone/>
              <a:defRPr sz="1600"/>
            </a:lvl2pPr>
            <a:lvl3pPr marL="914406" indent="0">
              <a:buNone/>
              <a:defRPr sz="1600"/>
            </a:lvl3pPr>
            <a:lvl4pPr marL="1371609" indent="0">
              <a:buNone/>
              <a:defRPr sz="1600"/>
            </a:lvl4pPr>
            <a:lvl5pPr marL="1828812" indent="0">
              <a:buNone/>
              <a:defRPr sz="1600"/>
            </a:lvl5pPr>
            <a:lvl6pPr marL="2286015" indent="0">
              <a:buNone/>
              <a:defRPr sz="1600"/>
            </a:lvl6pPr>
            <a:lvl7pPr marL="2743218" indent="0">
              <a:buNone/>
              <a:defRPr sz="1600"/>
            </a:lvl7pPr>
            <a:lvl8pPr marL="3200421" indent="0">
              <a:buNone/>
              <a:defRPr sz="1600"/>
            </a:lvl8pPr>
            <a:lvl9pPr marL="3657624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3" indent="0">
              <a:buNone/>
              <a:defRPr sz="1200"/>
            </a:lvl2pPr>
            <a:lvl3pPr marL="914406" indent="0">
              <a:buNone/>
              <a:defRPr sz="1000"/>
            </a:lvl3pPr>
            <a:lvl4pPr marL="1371609" indent="0">
              <a:buNone/>
              <a:defRPr sz="900"/>
            </a:lvl4pPr>
            <a:lvl5pPr marL="1828812" indent="0">
              <a:buNone/>
              <a:defRPr sz="900"/>
            </a:lvl5pPr>
            <a:lvl6pPr marL="2286015" indent="0">
              <a:buNone/>
              <a:defRPr sz="900"/>
            </a:lvl6pPr>
            <a:lvl7pPr marL="2743218" indent="0">
              <a:buNone/>
              <a:defRPr sz="900"/>
            </a:lvl7pPr>
            <a:lvl8pPr marL="3200421" indent="0">
              <a:buNone/>
              <a:defRPr sz="900"/>
            </a:lvl8pPr>
            <a:lvl9pPr marL="3657624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00696-CA4C-44AD-AE87-52078442944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912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36EF9-E773-49EA-993B-3EB03D45249C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7A6D3-5A3E-4457-A0EB-296F5057D4C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52457105"/>
      </p:ext>
    </p:extLst>
  </p:cSld>
  <p:clrMapOvr>
    <a:masterClrMapping/>
  </p:clrMapOvr>
  <p:hf sldNum="0"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583268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40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9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7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7970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074500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1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9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7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68275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1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098034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F39030-B4B6-4487-A0B6-7F4FEC25A0B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741610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0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7B0B9D-E95B-49CF-B4C9-0A209873AFC0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408733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413BE-9EBE-4DCB-A27B-5CD6A91BEC51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328731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D398A-7139-4023-94A6-A203908B39F7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194221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E917B-0155-4EDD-9328-1D69C373C7BC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5176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2DBD0-1A55-4001-922C-3DBD400E5E34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2C06E-5EAC-4EE0-BCC7-D3F47F3FB533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144101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73651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1252" y="1981201"/>
            <a:ext cx="5073649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DD62F3-B121-4510-8207-FE0B3887FCBE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877987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2E3CF-DB7B-4BD4-8BC4-84566FC38E99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791437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5CF5A-93AF-472C-B785-A6509749BE23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575326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AB102-F031-4D26-B676-DFB104F8242F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426537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0A5D3-3BD5-4DEF-ADE4-18180806A08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60599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0696-CA4C-44AD-AE87-52078442944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616988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39030-B4B6-4487-A0B6-7F4FEC25A0B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225458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78334" y="463551"/>
            <a:ext cx="2586567" cy="5749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63551"/>
            <a:ext cx="7560733" cy="57499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B0B9D-E95B-49CF-B4C9-0A209873AFC0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384768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5093" y="802300"/>
            <a:ext cx="7491353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5093" y="3531206"/>
            <a:ext cx="749135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5092" y="329309"/>
            <a:ext cx="4115056" cy="309201"/>
          </a:xfrm>
        </p:spPr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12938" y="798973"/>
            <a:ext cx="1069340" cy="503578"/>
          </a:xfrm>
        </p:spPr>
        <p:txBody>
          <a:bodyPr/>
          <a:lstStyle/>
          <a:p>
            <a:fld id="{8C40382F-1724-4A61-A499-FB5AE3CD18F3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3195093" y="3528542"/>
            <a:ext cx="749135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4351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66E7-6B12-4B35-AE2A-C14E4A737C62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C3AA3-0777-47B1-8002-1F886F8C788A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DF1C6-EC7A-434A-BCF6-F2D5E02A272A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811861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1756130"/>
            <a:ext cx="7489336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6" y="3806197"/>
            <a:ext cx="748933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7389-5206-4E2D-8213-1030DB04A640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24655" y="3804985"/>
            <a:ext cx="748933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1346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804891"/>
            <a:ext cx="8761791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654" y="2013936"/>
            <a:ext cx="4167828" cy="34375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8909" y="2013937"/>
            <a:ext cx="4167536" cy="34375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ACAA-A5D4-4FAE-BE23-D5246E6BE849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0644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804165"/>
            <a:ext cx="8761792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5" y="2019551"/>
            <a:ext cx="4167688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655" y="2824271"/>
            <a:ext cx="4167688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8909" y="2023005"/>
            <a:ext cx="416753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8909" y="2821491"/>
            <a:ext cx="4167536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FF2-BF2E-4E11-AC98-730E4D0D7666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3467623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7292-83B9-4393-88A7-DBE8F3CE6D8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940291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D7EB-0B8D-44CA-9C73-BDDB1898CD8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79653721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723" y="798973"/>
            <a:ext cx="323460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2208" y="798974"/>
            <a:ext cx="5104237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8723" y="3205493"/>
            <a:ext cx="3236492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5123-BA62-4710-AF79-541131CA83A5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22331" y="3205491"/>
            <a:ext cx="32310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5528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662002" y="482172"/>
            <a:ext cx="4681849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531" y="1129513"/>
            <a:ext cx="432658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20171" y="1122544"/>
            <a:ext cx="2979997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656" y="3145992"/>
            <a:ext cx="4320381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15552" y="5469858"/>
            <a:ext cx="4336560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16707" y="318642"/>
            <a:ext cx="4335404" cy="320931"/>
          </a:xfrm>
        </p:spPr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E685-B182-4CEF-946E-486F5E67D96E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21708" y="3143605"/>
            <a:ext cx="43226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022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EC58-1620-484B-AB09-9FB2A837AEA1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517675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4038" y="798975"/>
            <a:ext cx="1470703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4655" y="798975"/>
            <a:ext cx="7068127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3738-E9FA-493F-8B38-DF4A1623888F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224037" y="798975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90568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30467" cy="11128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609601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4169834" y="6246814"/>
            <a:ext cx="3822700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@2019 - Ing. 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8741834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fld id="{0D76DBF1-4A58-48E8-93AE-52A6A395B842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64499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D918C-5CAF-4128-9536-322296BAF58A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DA763-AD3C-4B5B-9D88-4A5B7733F066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856274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EEF73-6ED4-41C7-983F-BB2D33B83668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91DE2-DDCD-4374-AD23-854004CDDAD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79530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F7813-E96D-4E99-937C-F942D796B03F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1BDC6-EFA7-48C1-9D69-DCF1D64EE9D1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5361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F7334-0385-4F53-94B6-8B0707E946B0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F0E52-390E-4143-8C97-41E5AA42963F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5071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73651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1252" y="1981201"/>
            <a:ext cx="5073649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B2B0F-E9F5-414A-9818-5F7A778658F3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09297-D13D-4BC1-BEF3-4D943989638F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7382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FC35A-DD63-4129-AD86-7D34F1D1CA56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B6D2D-EF16-44FB-B1E1-970DE2A1F004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82677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A5BB3-F064-4E93-9F5E-2A364C39A58F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256D9-A734-4381-A6B8-A675EB60C1FE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323709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89113-3ADE-4EEC-AB5B-2DD5189251B4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68B73-04E6-4D80-A49E-E483AC79311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59571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54610-E379-494A-A61D-7ADD1E8C5F37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8AE3-CA42-45E9-B306-C32694BA26C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48047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519C9-BDD1-4C3D-AD16-43D0C8D5C99A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7AB4E-38B0-449C-8462-81C62C8B791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3543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C14DD-11F7-477B-9169-F447E156760E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8ABFC-E39C-4592-863C-374B74ACC3C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72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9.jpe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10.jp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11.jpe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 1"/>
          <p:cNvGrpSpPr>
            <a:grpSpLocks/>
          </p:cNvGrpSpPr>
          <p:nvPr/>
        </p:nvGrpSpPr>
        <p:grpSpPr bwMode="auto">
          <a:xfrm>
            <a:off x="0" y="0"/>
            <a:ext cx="12084051" cy="6777038"/>
            <a:chOff x="0" y="0"/>
            <a:chExt cx="5709" cy="4269"/>
          </a:xfrm>
        </p:grpSpPr>
        <p:grpSp>
          <p:nvGrpSpPr>
            <p:cNvPr id="2050" name="Group 2"/>
            <p:cNvGrpSpPr>
              <a:grpSpLocks/>
            </p:cNvGrpSpPr>
            <p:nvPr/>
          </p:nvGrpSpPr>
          <p:grpSpPr bwMode="auto">
            <a:xfrm>
              <a:off x="0" y="0"/>
              <a:ext cx="5709" cy="4269"/>
              <a:chOff x="0" y="0"/>
              <a:chExt cx="5709" cy="4269"/>
            </a:xfrm>
          </p:grpSpPr>
          <p:sp>
            <p:nvSpPr>
              <p:cNvPr id="2051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2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3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4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5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6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7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8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9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0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1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2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3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4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5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6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7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8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9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grpSp>
            <p:nvGrpSpPr>
              <p:cNvPr id="2070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09" cy="3694"/>
                <a:chOff x="0" y="336"/>
                <a:chExt cx="5709" cy="3694"/>
              </a:xfrm>
            </p:grpSpPr>
            <p:sp>
              <p:nvSpPr>
                <p:cNvPr id="2071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2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3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4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5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6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7" name="Line 29"/>
                <p:cNvSpPr>
                  <a:spLocks noChangeShapeType="1"/>
                </p:cNvSpPr>
                <p:nvPr/>
              </p:nvSpPr>
              <p:spPr bwMode="auto">
                <a:xfrm>
                  <a:off x="0" y="2035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8" name="Line 30"/>
                <p:cNvSpPr>
                  <a:spLocks noChangeShapeType="1"/>
                </p:cNvSpPr>
                <p:nvPr/>
              </p:nvSpPr>
              <p:spPr bwMode="auto">
                <a:xfrm>
                  <a:off x="0" y="2303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9" name="Line 31"/>
                <p:cNvSpPr>
                  <a:spLocks noChangeShapeType="1"/>
                </p:cNvSpPr>
                <p:nvPr/>
              </p:nvSpPr>
              <p:spPr bwMode="auto">
                <a:xfrm>
                  <a:off x="0" y="2591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80" name="Line 32"/>
                <p:cNvSpPr>
                  <a:spLocks noChangeShapeType="1"/>
                </p:cNvSpPr>
                <p:nvPr/>
              </p:nvSpPr>
              <p:spPr bwMode="auto">
                <a:xfrm>
                  <a:off x="0" y="2879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81" name="Line 33"/>
                <p:cNvSpPr>
                  <a:spLocks noChangeShapeType="1"/>
                </p:cNvSpPr>
                <p:nvPr/>
              </p:nvSpPr>
              <p:spPr bwMode="auto">
                <a:xfrm>
                  <a:off x="0" y="3167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82" name="Line 34"/>
                <p:cNvSpPr>
                  <a:spLocks noChangeShapeType="1"/>
                </p:cNvSpPr>
                <p:nvPr/>
              </p:nvSpPr>
              <p:spPr bwMode="auto">
                <a:xfrm>
                  <a:off x="0" y="3455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83" name="Line 35"/>
                <p:cNvSpPr>
                  <a:spLocks noChangeShapeType="1"/>
                </p:cNvSpPr>
                <p:nvPr/>
              </p:nvSpPr>
              <p:spPr bwMode="auto">
                <a:xfrm>
                  <a:off x="0" y="3743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84" name="Line 36"/>
                <p:cNvSpPr>
                  <a:spLocks noChangeShapeType="1"/>
                </p:cNvSpPr>
                <p:nvPr/>
              </p:nvSpPr>
              <p:spPr bwMode="auto">
                <a:xfrm>
                  <a:off x="0" y="4031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</p:grpSp>
        </p:grpSp>
        <p:grpSp>
          <p:nvGrpSpPr>
            <p:cNvPr id="2085" name="Group 37"/>
            <p:cNvGrpSpPr>
              <a:grpSpLocks/>
            </p:cNvGrpSpPr>
            <p:nvPr/>
          </p:nvGrpSpPr>
          <p:grpSpPr bwMode="auto">
            <a:xfrm>
              <a:off x="386" y="3938"/>
              <a:ext cx="4941" cy="330"/>
              <a:chOff x="386" y="3938"/>
              <a:chExt cx="4941" cy="330"/>
            </a:xfrm>
          </p:grpSpPr>
          <p:sp>
            <p:nvSpPr>
              <p:cNvPr id="2086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78" y="3489"/>
                <a:ext cx="299" cy="1199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2087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22" y="3670"/>
                <a:ext cx="0" cy="1197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2088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41" y="3489"/>
                <a:ext cx="299" cy="1199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2089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85" y="3670"/>
                <a:ext cx="0" cy="1197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2090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13" y="3205"/>
                <a:ext cx="299" cy="176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2091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52" y="3387"/>
                <a:ext cx="0" cy="1763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</p:grpSp>
      </p:grpSp>
      <p:grpSp>
        <p:nvGrpSpPr>
          <p:cNvPr id="2092" name="Group 44"/>
          <p:cNvGrpSpPr>
            <a:grpSpLocks/>
          </p:cNvGrpSpPr>
          <p:nvPr/>
        </p:nvGrpSpPr>
        <p:grpSpPr bwMode="auto">
          <a:xfrm>
            <a:off x="0" y="1"/>
            <a:ext cx="12084051" cy="155575"/>
            <a:chOff x="0" y="0"/>
            <a:chExt cx="5709" cy="98"/>
          </a:xfrm>
        </p:grpSpPr>
        <p:pic>
          <p:nvPicPr>
            <p:cNvPr id="2093" name="Picture 4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09" cy="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94" name="Rectangle 46"/>
            <p:cNvSpPr>
              <a:spLocks noChangeArrowheads="1"/>
            </p:cNvSpPr>
            <p:nvPr/>
          </p:nvSpPr>
          <p:spPr bwMode="auto">
            <a:xfrm>
              <a:off x="0" y="72"/>
              <a:ext cx="5709" cy="0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  <p:sp>
          <p:nvSpPr>
            <p:cNvPr id="2095" name="Rectangle 47"/>
            <p:cNvSpPr>
              <a:spLocks noChangeArrowheads="1"/>
            </p:cNvSpPr>
            <p:nvPr/>
          </p:nvSpPr>
          <p:spPr bwMode="auto">
            <a:xfrm>
              <a:off x="0" y="99"/>
              <a:ext cx="5709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</p:grpSp>
      <p:sp>
        <p:nvSpPr>
          <p:cNvPr id="2096" name="Rectangle 48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44500"/>
            <a:ext cx="10251017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097" name="Rectangle 4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251017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2098" name="Rectangle 50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42781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DF336EF9-E773-49EA-993B-3EB03D45249C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2099" name="Rectangle 51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74861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2100" name="Rectangle 52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42781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3437A6D3-5A3E-4457-A0EB-296F5057D4C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0228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"/>
          <p:cNvGrpSpPr>
            <a:grpSpLocks/>
          </p:cNvGrpSpPr>
          <p:nvPr/>
        </p:nvGrpSpPr>
        <p:grpSpPr bwMode="auto">
          <a:xfrm>
            <a:off x="0" y="0"/>
            <a:ext cx="12081933" cy="6775450"/>
            <a:chOff x="0" y="0"/>
            <a:chExt cx="5708" cy="4268"/>
          </a:xfrm>
        </p:grpSpPr>
        <p:grpSp>
          <p:nvGrpSpPr>
            <p:cNvPr id="1026" name="Group 2"/>
            <p:cNvGrpSpPr>
              <a:grpSpLocks/>
            </p:cNvGrpSpPr>
            <p:nvPr/>
          </p:nvGrpSpPr>
          <p:grpSpPr bwMode="auto">
            <a:xfrm>
              <a:off x="0" y="0"/>
              <a:ext cx="5708" cy="4268"/>
              <a:chOff x="0" y="0"/>
              <a:chExt cx="5708" cy="4268"/>
            </a:xfrm>
          </p:grpSpPr>
          <p:sp>
            <p:nvSpPr>
              <p:cNvPr id="1027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28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29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0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1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2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3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4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5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6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7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8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9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0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1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2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3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4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5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grpSp>
            <p:nvGrpSpPr>
              <p:cNvPr id="1046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08" cy="3693"/>
                <a:chOff x="0" y="336"/>
                <a:chExt cx="5708" cy="3693"/>
              </a:xfrm>
            </p:grpSpPr>
            <p:sp>
              <p:nvSpPr>
                <p:cNvPr id="1047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48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49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0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1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2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3" name="Line 29"/>
                <p:cNvSpPr>
                  <a:spLocks noChangeShapeType="1"/>
                </p:cNvSpPr>
                <p:nvPr/>
              </p:nvSpPr>
              <p:spPr bwMode="auto">
                <a:xfrm>
                  <a:off x="0" y="203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4" name="Line 30"/>
                <p:cNvSpPr>
                  <a:spLocks noChangeShapeType="1"/>
                </p:cNvSpPr>
                <p:nvPr/>
              </p:nvSpPr>
              <p:spPr bwMode="auto">
                <a:xfrm>
                  <a:off x="0" y="230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5" name="Line 31"/>
                <p:cNvSpPr>
                  <a:spLocks noChangeShapeType="1"/>
                </p:cNvSpPr>
                <p:nvPr/>
              </p:nvSpPr>
              <p:spPr bwMode="auto">
                <a:xfrm>
                  <a:off x="0" y="259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6" name="Line 32"/>
                <p:cNvSpPr>
                  <a:spLocks noChangeShapeType="1"/>
                </p:cNvSpPr>
                <p:nvPr/>
              </p:nvSpPr>
              <p:spPr bwMode="auto">
                <a:xfrm>
                  <a:off x="0" y="287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7" name="Line 33"/>
                <p:cNvSpPr>
                  <a:spLocks noChangeShapeType="1"/>
                </p:cNvSpPr>
                <p:nvPr/>
              </p:nvSpPr>
              <p:spPr bwMode="auto">
                <a:xfrm>
                  <a:off x="0" y="316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8" name="Line 34"/>
                <p:cNvSpPr>
                  <a:spLocks noChangeShapeType="1"/>
                </p:cNvSpPr>
                <p:nvPr/>
              </p:nvSpPr>
              <p:spPr bwMode="auto">
                <a:xfrm>
                  <a:off x="0" y="345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9" name="Line 35"/>
                <p:cNvSpPr>
                  <a:spLocks noChangeShapeType="1"/>
                </p:cNvSpPr>
                <p:nvPr/>
              </p:nvSpPr>
              <p:spPr bwMode="auto">
                <a:xfrm>
                  <a:off x="0" y="374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60" name="Line 36"/>
                <p:cNvSpPr>
                  <a:spLocks noChangeShapeType="1"/>
                </p:cNvSpPr>
                <p:nvPr/>
              </p:nvSpPr>
              <p:spPr bwMode="auto">
                <a:xfrm>
                  <a:off x="0" y="403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</p:grpSp>
        </p:grpSp>
        <p:grpSp>
          <p:nvGrpSpPr>
            <p:cNvPr id="1061" name="Group 37"/>
            <p:cNvGrpSpPr>
              <a:grpSpLocks/>
            </p:cNvGrpSpPr>
            <p:nvPr/>
          </p:nvGrpSpPr>
          <p:grpSpPr bwMode="auto">
            <a:xfrm>
              <a:off x="386" y="3938"/>
              <a:ext cx="4940" cy="330"/>
              <a:chOff x="386" y="3938"/>
              <a:chExt cx="4940" cy="330"/>
            </a:xfrm>
          </p:grpSpPr>
          <p:sp>
            <p:nvSpPr>
              <p:cNvPr id="1062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88" y="3477"/>
                <a:ext cx="277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1063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21" y="3672"/>
                <a:ext cx="0" cy="1196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1064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51" y="3477"/>
                <a:ext cx="277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1065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84" y="3672"/>
                <a:ext cx="0" cy="1196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1066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23" y="3195"/>
                <a:ext cx="277" cy="1765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1067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51" y="3389"/>
                <a:ext cx="0" cy="1762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</p:grpSp>
      </p:grpSp>
      <p:grpSp>
        <p:nvGrpSpPr>
          <p:cNvPr id="1068" name="Group 44"/>
          <p:cNvGrpSpPr>
            <a:grpSpLocks/>
          </p:cNvGrpSpPr>
          <p:nvPr/>
        </p:nvGrpSpPr>
        <p:grpSpPr bwMode="auto">
          <a:xfrm>
            <a:off x="0" y="0"/>
            <a:ext cx="12081933" cy="153988"/>
            <a:chOff x="0" y="0"/>
            <a:chExt cx="5708" cy="97"/>
          </a:xfrm>
        </p:grpSpPr>
        <p:pic>
          <p:nvPicPr>
            <p:cNvPr id="1069" name="Picture 4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08" cy="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70" name="Rectangle 46"/>
            <p:cNvSpPr>
              <a:spLocks noChangeArrowheads="1"/>
            </p:cNvSpPr>
            <p:nvPr/>
          </p:nvSpPr>
          <p:spPr bwMode="auto">
            <a:xfrm>
              <a:off x="0" y="71"/>
              <a:ext cx="5708" cy="0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0" y="98"/>
              <a:ext cx="5708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</p:grpSp>
      <p:sp>
        <p:nvSpPr>
          <p:cNvPr id="1072" name="Rectangle 48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44500"/>
            <a:ext cx="102489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1073" name="Rectangle 4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248900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1074" name="Rectangle 50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19826"/>
            <a:ext cx="24257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1075" name="Rectangle 51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19826"/>
            <a:ext cx="37465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1076" name="Rectangle 52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19826"/>
            <a:ext cx="24257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fld id="{FFEBB1C0-4D9F-463C-B063-FF744001A7F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0621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0051" r="9967" b="5013"/>
          <a:stretch>
            <a:fillRect/>
          </a:stretch>
        </p:blipFill>
        <p:spPr bwMode="auto">
          <a:xfrm>
            <a:off x="25401" y="241300"/>
            <a:ext cx="1655233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0051" r="9967" b="50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-15875"/>
            <a:ext cx="12081933" cy="6775450"/>
            <a:chOff x="0" y="-10"/>
            <a:chExt cx="5708" cy="4268"/>
          </a:xfrm>
        </p:grpSpPr>
        <p:grpSp>
          <p:nvGrpSpPr>
            <p:cNvPr id="3075" name="Group 3"/>
            <p:cNvGrpSpPr>
              <a:grpSpLocks/>
            </p:cNvGrpSpPr>
            <p:nvPr/>
          </p:nvGrpSpPr>
          <p:grpSpPr bwMode="auto">
            <a:xfrm>
              <a:off x="0" y="-10"/>
              <a:ext cx="5708" cy="4268"/>
              <a:chOff x="0" y="-10"/>
              <a:chExt cx="5708" cy="4268"/>
            </a:xfrm>
          </p:grpSpPr>
          <p:sp>
            <p:nvSpPr>
              <p:cNvPr id="3076" name="Line 4"/>
              <p:cNvSpPr>
                <a:spLocks noChangeShapeType="1"/>
              </p:cNvSpPr>
              <p:nvPr/>
            </p:nvSpPr>
            <p:spPr bwMode="auto">
              <a:xfrm>
                <a:off x="28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77" name="Line 5"/>
              <p:cNvSpPr>
                <a:spLocks noChangeShapeType="1"/>
              </p:cNvSpPr>
              <p:nvPr/>
            </p:nvSpPr>
            <p:spPr bwMode="auto">
              <a:xfrm>
                <a:off x="57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78" name="Line 6"/>
              <p:cNvSpPr>
                <a:spLocks noChangeShapeType="1"/>
              </p:cNvSpPr>
              <p:nvPr/>
            </p:nvSpPr>
            <p:spPr bwMode="auto">
              <a:xfrm>
                <a:off x="86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79" name="Line 7"/>
              <p:cNvSpPr>
                <a:spLocks noChangeShapeType="1"/>
              </p:cNvSpPr>
              <p:nvPr/>
            </p:nvSpPr>
            <p:spPr bwMode="auto">
              <a:xfrm>
                <a:off x="115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0" name="Line 8"/>
              <p:cNvSpPr>
                <a:spLocks noChangeShapeType="1"/>
              </p:cNvSpPr>
              <p:nvPr/>
            </p:nvSpPr>
            <p:spPr bwMode="auto">
              <a:xfrm>
                <a:off x="1440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1" name="Line 9"/>
              <p:cNvSpPr>
                <a:spLocks noChangeShapeType="1"/>
              </p:cNvSpPr>
              <p:nvPr/>
            </p:nvSpPr>
            <p:spPr bwMode="auto">
              <a:xfrm>
                <a:off x="172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2" name="Line 10"/>
              <p:cNvSpPr>
                <a:spLocks noChangeShapeType="1"/>
              </p:cNvSpPr>
              <p:nvPr/>
            </p:nvSpPr>
            <p:spPr bwMode="auto">
              <a:xfrm>
                <a:off x="201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3" name="Line 11"/>
              <p:cNvSpPr>
                <a:spLocks noChangeShapeType="1"/>
              </p:cNvSpPr>
              <p:nvPr/>
            </p:nvSpPr>
            <p:spPr bwMode="auto">
              <a:xfrm>
                <a:off x="230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4" name="Line 12"/>
              <p:cNvSpPr>
                <a:spLocks noChangeShapeType="1"/>
              </p:cNvSpPr>
              <p:nvPr/>
            </p:nvSpPr>
            <p:spPr bwMode="auto">
              <a:xfrm>
                <a:off x="259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5" name="Line 13"/>
              <p:cNvSpPr>
                <a:spLocks noChangeShapeType="1"/>
              </p:cNvSpPr>
              <p:nvPr/>
            </p:nvSpPr>
            <p:spPr bwMode="auto">
              <a:xfrm>
                <a:off x="2880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6" name="Line 14"/>
              <p:cNvSpPr>
                <a:spLocks noChangeShapeType="1"/>
              </p:cNvSpPr>
              <p:nvPr/>
            </p:nvSpPr>
            <p:spPr bwMode="auto">
              <a:xfrm>
                <a:off x="316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7" name="Line 15"/>
              <p:cNvSpPr>
                <a:spLocks noChangeShapeType="1"/>
              </p:cNvSpPr>
              <p:nvPr/>
            </p:nvSpPr>
            <p:spPr bwMode="auto">
              <a:xfrm>
                <a:off x="345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8" name="Line 16"/>
              <p:cNvSpPr>
                <a:spLocks noChangeShapeType="1"/>
              </p:cNvSpPr>
              <p:nvPr/>
            </p:nvSpPr>
            <p:spPr bwMode="auto">
              <a:xfrm>
                <a:off x="374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9" name="Line 17"/>
              <p:cNvSpPr>
                <a:spLocks noChangeShapeType="1"/>
              </p:cNvSpPr>
              <p:nvPr/>
            </p:nvSpPr>
            <p:spPr bwMode="auto">
              <a:xfrm>
                <a:off x="403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90" name="Line 18"/>
              <p:cNvSpPr>
                <a:spLocks noChangeShapeType="1"/>
              </p:cNvSpPr>
              <p:nvPr/>
            </p:nvSpPr>
            <p:spPr bwMode="auto">
              <a:xfrm>
                <a:off x="4320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91" name="Line 19"/>
              <p:cNvSpPr>
                <a:spLocks noChangeShapeType="1"/>
              </p:cNvSpPr>
              <p:nvPr/>
            </p:nvSpPr>
            <p:spPr bwMode="auto">
              <a:xfrm>
                <a:off x="460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92" name="Line 20"/>
              <p:cNvSpPr>
                <a:spLocks noChangeShapeType="1"/>
              </p:cNvSpPr>
              <p:nvPr/>
            </p:nvSpPr>
            <p:spPr bwMode="auto">
              <a:xfrm>
                <a:off x="489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93" name="Line 21"/>
              <p:cNvSpPr>
                <a:spLocks noChangeShapeType="1"/>
              </p:cNvSpPr>
              <p:nvPr/>
            </p:nvSpPr>
            <p:spPr bwMode="auto">
              <a:xfrm>
                <a:off x="518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94" name="Line 22"/>
              <p:cNvSpPr>
                <a:spLocks noChangeShapeType="1"/>
              </p:cNvSpPr>
              <p:nvPr/>
            </p:nvSpPr>
            <p:spPr bwMode="auto">
              <a:xfrm>
                <a:off x="547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grpSp>
            <p:nvGrpSpPr>
              <p:cNvPr id="3095" name="Group 23"/>
              <p:cNvGrpSpPr>
                <a:grpSpLocks/>
              </p:cNvGrpSpPr>
              <p:nvPr/>
            </p:nvGrpSpPr>
            <p:grpSpPr bwMode="auto">
              <a:xfrm>
                <a:off x="0" y="326"/>
                <a:ext cx="5708" cy="3693"/>
                <a:chOff x="0" y="326"/>
                <a:chExt cx="5708" cy="3693"/>
              </a:xfrm>
            </p:grpSpPr>
            <p:sp>
              <p:nvSpPr>
                <p:cNvPr id="3096" name="Line 24"/>
                <p:cNvSpPr>
                  <a:spLocks noChangeShapeType="1"/>
                </p:cNvSpPr>
                <p:nvPr/>
              </p:nvSpPr>
              <p:spPr bwMode="auto">
                <a:xfrm>
                  <a:off x="0" y="32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097" name="Line 25"/>
                <p:cNvSpPr>
                  <a:spLocks noChangeShapeType="1"/>
                </p:cNvSpPr>
                <p:nvPr/>
              </p:nvSpPr>
              <p:spPr bwMode="auto">
                <a:xfrm>
                  <a:off x="0" y="61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098" name="Line 26"/>
                <p:cNvSpPr>
                  <a:spLocks noChangeShapeType="1"/>
                </p:cNvSpPr>
                <p:nvPr/>
              </p:nvSpPr>
              <p:spPr bwMode="auto">
                <a:xfrm>
                  <a:off x="0" y="90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099" name="Line 27"/>
                <p:cNvSpPr>
                  <a:spLocks noChangeShapeType="1"/>
                </p:cNvSpPr>
                <p:nvPr/>
              </p:nvSpPr>
              <p:spPr bwMode="auto">
                <a:xfrm>
                  <a:off x="0" y="119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0" name="Line 28"/>
                <p:cNvSpPr>
                  <a:spLocks noChangeShapeType="1"/>
                </p:cNvSpPr>
                <p:nvPr/>
              </p:nvSpPr>
              <p:spPr bwMode="auto">
                <a:xfrm>
                  <a:off x="0" y="147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1" name="Line 29"/>
                <p:cNvSpPr>
                  <a:spLocks noChangeShapeType="1"/>
                </p:cNvSpPr>
                <p:nvPr/>
              </p:nvSpPr>
              <p:spPr bwMode="auto">
                <a:xfrm>
                  <a:off x="0" y="176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2" name="Line 30"/>
                <p:cNvSpPr>
                  <a:spLocks noChangeShapeType="1"/>
                </p:cNvSpPr>
                <p:nvPr/>
              </p:nvSpPr>
              <p:spPr bwMode="auto">
                <a:xfrm>
                  <a:off x="0" y="202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3" name="Line 31"/>
                <p:cNvSpPr>
                  <a:spLocks noChangeShapeType="1"/>
                </p:cNvSpPr>
                <p:nvPr/>
              </p:nvSpPr>
              <p:spPr bwMode="auto">
                <a:xfrm>
                  <a:off x="0" y="229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4" name="Line 32"/>
                <p:cNvSpPr>
                  <a:spLocks noChangeShapeType="1"/>
                </p:cNvSpPr>
                <p:nvPr/>
              </p:nvSpPr>
              <p:spPr bwMode="auto">
                <a:xfrm>
                  <a:off x="0" y="258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5" name="Line 33"/>
                <p:cNvSpPr>
                  <a:spLocks noChangeShapeType="1"/>
                </p:cNvSpPr>
                <p:nvPr/>
              </p:nvSpPr>
              <p:spPr bwMode="auto">
                <a:xfrm>
                  <a:off x="0" y="286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6" name="Line 34"/>
                <p:cNvSpPr>
                  <a:spLocks noChangeShapeType="1"/>
                </p:cNvSpPr>
                <p:nvPr/>
              </p:nvSpPr>
              <p:spPr bwMode="auto">
                <a:xfrm>
                  <a:off x="0" y="315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7" name="Line 35"/>
                <p:cNvSpPr>
                  <a:spLocks noChangeShapeType="1"/>
                </p:cNvSpPr>
                <p:nvPr/>
              </p:nvSpPr>
              <p:spPr bwMode="auto">
                <a:xfrm>
                  <a:off x="0" y="344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8" name="Line 36"/>
                <p:cNvSpPr>
                  <a:spLocks noChangeShapeType="1"/>
                </p:cNvSpPr>
                <p:nvPr/>
              </p:nvSpPr>
              <p:spPr bwMode="auto">
                <a:xfrm>
                  <a:off x="0" y="373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9" name="Line 37"/>
                <p:cNvSpPr>
                  <a:spLocks noChangeShapeType="1"/>
                </p:cNvSpPr>
                <p:nvPr/>
              </p:nvSpPr>
              <p:spPr bwMode="auto">
                <a:xfrm>
                  <a:off x="0" y="402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</p:grpSp>
        </p:grpSp>
        <p:grpSp>
          <p:nvGrpSpPr>
            <p:cNvPr id="3110" name="Group 38"/>
            <p:cNvGrpSpPr>
              <a:grpSpLocks/>
            </p:cNvGrpSpPr>
            <p:nvPr/>
          </p:nvGrpSpPr>
          <p:grpSpPr bwMode="auto">
            <a:xfrm>
              <a:off x="386" y="3927"/>
              <a:ext cx="4940" cy="328"/>
              <a:chOff x="386" y="3927"/>
              <a:chExt cx="4940" cy="328"/>
            </a:xfrm>
          </p:grpSpPr>
          <p:sp>
            <p:nvSpPr>
              <p:cNvPr id="3111" name="Freeform 39"/>
              <p:cNvSpPr>
                <a:spLocks noChangeArrowheads="1"/>
              </p:cNvSpPr>
              <p:nvPr/>
            </p:nvSpPr>
            <p:spPr bwMode="auto">
              <a:xfrm rot="16200000" flipV="1">
                <a:off x="4571" y="3484"/>
                <a:ext cx="311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3112" name="Rectangle 40"/>
              <p:cNvSpPr>
                <a:spLocks noChangeArrowheads="1"/>
              </p:cNvSpPr>
              <p:nvPr/>
            </p:nvSpPr>
            <p:spPr bwMode="auto">
              <a:xfrm rot="16200000" flipV="1">
                <a:off x="4721" y="3659"/>
                <a:ext cx="0" cy="119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3113" name="Freeform 41"/>
              <p:cNvSpPr>
                <a:spLocks noChangeArrowheads="1"/>
              </p:cNvSpPr>
              <p:nvPr/>
            </p:nvSpPr>
            <p:spPr bwMode="auto">
              <a:xfrm rot="16200000" flipV="1">
                <a:off x="834" y="3484"/>
                <a:ext cx="311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3114" name="Rectangle 42"/>
              <p:cNvSpPr>
                <a:spLocks noChangeArrowheads="1"/>
              </p:cNvSpPr>
              <p:nvPr/>
            </p:nvSpPr>
            <p:spPr bwMode="auto">
              <a:xfrm rot="16200000" flipV="1">
                <a:off x="984" y="3659"/>
                <a:ext cx="0" cy="119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3115" name="Freeform 43"/>
              <p:cNvSpPr>
                <a:spLocks noChangeArrowheads="1"/>
              </p:cNvSpPr>
              <p:nvPr/>
            </p:nvSpPr>
            <p:spPr bwMode="auto">
              <a:xfrm rot="16200000" flipV="1">
                <a:off x="2706" y="3201"/>
                <a:ext cx="311" cy="1765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3116" name="Rectangle 44"/>
              <p:cNvSpPr>
                <a:spLocks noChangeArrowheads="1"/>
              </p:cNvSpPr>
              <p:nvPr/>
            </p:nvSpPr>
            <p:spPr bwMode="auto">
              <a:xfrm rot="16200000" flipV="1">
                <a:off x="2851" y="3376"/>
                <a:ext cx="0" cy="1762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</p:grpSp>
      </p:grpSp>
      <p:grpSp>
        <p:nvGrpSpPr>
          <p:cNvPr id="3117" name="Group 45"/>
          <p:cNvGrpSpPr>
            <a:grpSpLocks/>
          </p:cNvGrpSpPr>
          <p:nvPr/>
        </p:nvGrpSpPr>
        <p:grpSpPr bwMode="auto">
          <a:xfrm>
            <a:off x="0" y="0"/>
            <a:ext cx="12081933" cy="153988"/>
            <a:chOff x="0" y="0"/>
            <a:chExt cx="5708" cy="97"/>
          </a:xfrm>
        </p:grpSpPr>
        <p:pic>
          <p:nvPicPr>
            <p:cNvPr id="3118" name="Picture 4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08" cy="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119" name="Rectangle 47"/>
            <p:cNvSpPr>
              <a:spLocks noChangeArrowheads="1"/>
            </p:cNvSpPr>
            <p:nvPr/>
          </p:nvSpPr>
          <p:spPr bwMode="auto">
            <a:xfrm>
              <a:off x="0" y="71"/>
              <a:ext cx="5708" cy="0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  <p:sp>
          <p:nvSpPr>
            <p:cNvPr id="3120" name="Rectangle 48"/>
            <p:cNvSpPr>
              <a:spLocks noChangeArrowheads="1"/>
            </p:cNvSpPr>
            <p:nvPr/>
          </p:nvSpPr>
          <p:spPr bwMode="auto">
            <a:xfrm>
              <a:off x="0" y="98"/>
              <a:ext cx="5708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</p:grpSp>
      <p:sp>
        <p:nvSpPr>
          <p:cNvPr id="3121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1056218" y="444500"/>
            <a:ext cx="10202333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3122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9651" y="1981201"/>
            <a:ext cx="10248900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3123" name="Rectangle 51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4257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ea typeface="DejaVu Sans Condensed" charset="0"/>
                <a:cs typeface="DejaVu Sans Condensed" charset="0"/>
              </a:defRPr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3124" name="Rectangle 52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7465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ea typeface="DejaVu Sans Condensed" charset="0"/>
                <a:cs typeface="DejaVu Sans Condensed" charset="0"/>
              </a:defRPr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3125" name="Rectangle 5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4257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ea typeface="DejaVu Sans Condensed" charset="0"/>
                <a:cs typeface="DejaVu Sans Condensed" charset="0"/>
              </a:defRPr>
            </a:lvl1pPr>
          </a:lstStyle>
          <a:p>
            <a:fld id="{EDB50FDF-9EE9-477A-ADEF-FA43BD05DFB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6601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DF336EF9-E773-49EA-993B-3EB03D45249C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437A6D3-5A3E-4457-A0EB-296F5057D4C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76868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3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3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3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5341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hf sldNum="0" hdr="0" dt="0"/>
  <p:txStyles>
    <p:titleStyle>
      <a:lvl1pPr algn="l" defTabSz="457203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3" indent="-342903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5" indent="-28575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8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10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13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17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19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23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25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6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9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5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8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1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4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oup 1"/>
          <p:cNvGrpSpPr>
            <a:grpSpLocks/>
          </p:cNvGrpSpPr>
          <p:nvPr/>
        </p:nvGrpSpPr>
        <p:grpSpPr bwMode="auto">
          <a:xfrm>
            <a:off x="0" y="0"/>
            <a:ext cx="12183533" cy="6851650"/>
            <a:chOff x="0" y="0"/>
            <a:chExt cx="5756" cy="4316"/>
          </a:xfrm>
        </p:grpSpPr>
        <p:grpSp>
          <p:nvGrpSpPr>
            <p:cNvPr id="4098" name="Group 2"/>
            <p:cNvGrpSpPr>
              <a:grpSpLocks/>
            </p:cNvGrpSpPr>
            <p:nvPr/>
          </p:nvGrpSpPr>
          <p:grpSpPr bwMode="auto">
            <a:xfrm>
              <a:off x="0" y="0"/>
              <a:ext cx="5756" cy="4316"/>
              <a:chOff x="0" y="0"/>
              <a:chExt cx="5756" cy="4316"/>
            </a:xfrm>
          </p:grpSpPr>
          <p:sp>
            <p:nvSpPr>
              <p:cNvPr id="4099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0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1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2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3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4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5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6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7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8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9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0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1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2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3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4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5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6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7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grpSp>
            <p:nvGrpSpPr>
              <p:cNvPr id="4118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56" cy="3741"/>
                <a:chOff x="0" y="336"/>
                <a:chExt cx="5756" cy="3741"/>
              </a:xfrm>
            </p:grpSpPr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auto">
                <a:xfrm>
                  <a:off x="0" y="206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auto">
                <a:xfrm>
                  <a:off x="0" y="235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auto">
                <a:xfrm>
                  <a:off x="0" y="263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auto">
                <a:xfrm>
                  <a:off x="0" y="292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auto">
                <a:xfrm>
                  <a:off x="0" y="321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auto">
                <a:xfrm>
                  <a:off x="0" y="350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auto">
                <a:xfrm>
                  <a:off x="0" y="379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auto">
                <a:xfrm>
                  <a:off x="0" y="407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</p:grpSp>
        </p:grpSp>
        <p:grpSp>
          <p:nvGrpSpPr>
            <p:cNvPr id="4133" name="Group 37"/>
            <p:cNvGrpSpPr>
              <a:grpSpLocks/>
            </p:cNvGrpSpPr>
            <p:nvPr/>
          </p:nvGrpSpPr>
          <p:grpSpPr bwMode="auto">
            <a:xfrm>
              <a:off x="386" y="3937"/>
              <a:ext cx="4988" cy="378"/>
              <a:chOff x="386" y="3937"/>
              <a:chExt cx="4988" cy="378"/>
            </a:xfrm>
          </p:grpSpPr>
          <p:sp>
            <p:nvSpPr>
              <p:cNvPr id="4134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69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4135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32" y="3680"/>
                <a:ext cx="28" cy="124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4136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32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4137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95" y="3680"/>
                <a:ext cx="28" cy="124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4138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04" y="3214"/>
                <a:ext cx="365" cy="1813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4139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62" y="3397"/>
                <a:ext cx="28" cy="1810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</p:grpSp>
      </p:grpSp>
      <p:grpSp>
        <p:nvGrpSpPr>
          <p:cNvPr id="4140" name="Group 44"/>
          <p:cNvGrpSpPr>
            <a:grpSpLocks/>
          </p:cNvGrpSpPr>
          <p:nvPr/>
        </p:nvGrpSpPr>
        <p:grpSpPr bwMode="auto">
          <a:xfrm>
            <a:off x="0" y="0"/>
            <a:ext cx="12183533" cy="230188"/>
            <a:chOff x="0" y="0"/>
            <a:chExt cx="5756" cy="145"/>
          </a:xfrm>
        </p:grpSpPr>
        <p:pic>
          <p:nvPicPr>
            <p:cNvPr id="4141" name="Picture 4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56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42" name="Rectangle 46"/>
            <p:cNvSpPr>
              <a:spLocks noChangeArrowheads="1"/>
            </p:cNvSpPr>
            <p:nvPr/>
          </p:nvSpPr>
          <p:spPr bwMode="auto">
            <a:xfrm>
              <a:off x="0" y="92"/>
              <a:ext cx="5756" cy="26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  <p:sp>
          <p:nvSpPr>
            <p:cNvPr id="4143" name="Rectangle 47"/>
            <p:cNvSpPr>
              <a:spLocks noChangeArrowheads="1"/>
            </p:cNvSpPr>
            <p:nvPr/>
          </p:nvSpPr>
          <p:spPr bwMode="auto">
            <a:xfrm>
              <a:off x="0" y="119"/>
              <a:ext cx="5756" cy="26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</p:grpSp>
      <p:pic>
        <p:nvPicPr>
          <p:cNvPr id="4144" name="Picture 48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0051" r="9967" b="10051"/>
          <a:stretch>
            <a:fillRect/>
          </a:stretch>
        </p:blipFill>
        <p:spPr bwMode="auto">
          <a:xfrm>
            <a:off x="48684" y="273050"/>
            <a:ext cx="1234016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0051" r="9967" b="100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45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4146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350500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4147" name="Rectangle 51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fld id="{DF336EF9-E773-49EA-993B-3EB03D45249C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4148" name="Rectangle 52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4149" name="Rectangle 5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fld id="{3437A6D3-5A3E-4457-A0EB-296F5057D4C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375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sldNum="0"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12192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4"/>
            <a:ext cx="12192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4655" y="804521"/>
            <a:ext cx="876179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5" y="2015734"/>
            <a:ext cx="8761791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723" y="330370"/>
            <a:ext cx="315772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4655" y="329309"/>
            <a:ext cx="537867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0300" y="798973"/>
            <a:ext cx="106099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3C782A0-8479-4897-80BA-45E8BE612117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8456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oup 1"/>
          <p:cNvGrpSpPr>
            <a:grpSpLocks/>
          </p:cNvGrpSpPr>
          <p:nvPr/>
        </p:nvGrpSpPr>
        <p:grpSpPr bwMode="auto">
          <a:xfrm>
            <a:off x="0" y="0"/>
            <a:ext cx="12183533" cy="6851650"/>
            <a:chOff x="0" y="0"/>
            <a:chExt cx="5756" cy="4316"/>
          </a:xfrm>
        </p:grpSpPr>
        <p:grpSp>
          <p:nvGrpSpPr>
            <p:cNvPr id="4098" name="Group 2"/>
            <p:cNvGrpSpPr>
              <a:grpSpLocks/>
            </p:cNvGrpSpPr>
            <p:nvPr/>
          </p:nvGrpSpPr>
          <p:grpSpPr bwMode="auto">
            <a:xfrm>
              <a:off x="0" y="0"/>
              <a:ext cx="5756" cy="4316"/>
              <a:chOff x="0" y="0"/>
              <a:chExt cx="5756" cy="4316"/>
            </a:xfrm>
          </p:grpSpPr>
          <p:sp>
            <p:nvSpPr>
              <p:cNvPr id="4099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0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1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2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3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4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5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6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7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8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9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0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1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2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3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4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5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6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7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4118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56" cy="3741"/>
                <a:chOff x="0" y="336"/>
                <a:chExt cx="5756" cy="3741"/>
              </a:xfrm>
            </p:grpSpPr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auto">
                <a:xfrm>
                  <a:off x="0" y="206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auto">
                <a:xfrm>
                  <a:off x="0" y="235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auto">
                <a:xfrm>
                  <a:off x="0" y="263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auto">
                <a:xfrm>
                  <a:off x="0" y="292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auto">
                <a:xfrm>
                  <a:off x="0" y="321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auto">
                <a:xfrm>
                  <a:off x="0" y="350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auto">
                <a:xfrm>
                  <a:off x="0" y="379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auto">
                <a:xfrm>
                  <a:off x="0" y="407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4133" name="Group 37"/>
            <p:cNvGrpSpPr>
              <a:grpSpLocks/>
            </p:cNvGrpSpPr>
            <p:nvPr/>
          </p:nvGrpSpPr>
          <p:grpSpPr bwMode="auto">
            <a:xfrm>
              <a:off x="386" y="3937"/>
              <a:ext cx="4988" cy="378"/>
              <a:chOff x="386" y="3937"/>
              <a:chExt cx="4988" cy="378"/>
            </a:xfrm>
          </p:grpSpPr>
          <p:sp>
            <p:nvSpPr>
              <p:cNvPr id="4134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69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5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32" y="3680"/>
                <a:ext cx="28" cy="124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6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32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7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95" y="3680"/>
                <a:ext cx="28" cy="124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8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04" y="3214"/>
                <a:ext cx="365" cy="1813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9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62" y="3397"/>
                <a:ext cx="28" cy="1810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4140" name="Group 44"/>
          <p:cNvGrpSpPr>
            <a:grpSpLocks/>
          </p:cNvGrpSpPr>
          <p:nvPr/>
        </p:nvGrpSpPr>
        <p:grpSpPr bwMode="auto">
          <a:xfrm>
            <a:off x="0" y="0"/>
            <a:ext cx="12183533" cy="230188"/>
            <a:chOff x="0" y="0"/>
            <a:chExt cx="5756" cy="145"/>
          </a:xfrm>
        </p:grpSpPr>
        <p:pic>
          <p:nvPicPr>
            <p:cNvPr id="4141" name="Picture 4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56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42" name="Rectangle 46"/>
            <p:cNvSpPr>
              <a:spLocks noChangeArrowheads="1"/>
            </p:cNvSpPr>
            <p:nvPr/>
          </p:nvSpPr>
          <p:spPr bwMode="auto">
            <a:xfrm>
              <a:off x="0" y="92"/>
              <a:ext cx="5756" cy="26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43" name="Rectangle 47"/>
            <p:cNvSpPr>
              <a:spLocks noChangeArrowheads="1"/>
            </p:cNvSpPr>
            <p:nvPr/>
          </p:nvSpPr>
          <p:spPr bwMode="auto">
            <a:xfrm>
              <a:off x="0" y="119"/>
              <a:ext cx="5756" cy="26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pic>
        <p:nvPicPr>
          <p:cNvPr id="4144" name="Picture 4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0051" r="9967" b="10051"/>
          <a:stretch>
            <a:fillRect/>
          </a:stretch>
        </p:blipFill>
        <p:spPr bwMode="auto">
          <a:xfrm>
            <a:off x="48684" y="273050"/>
            <a:ext cx="1234016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0051" r="9967" b="100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45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4146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350500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4147" name="Rectangle 51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fld id="{4EDA5BB3-F064-4E93-9F5E-2A364C39A58F}" type="datetime1">
              <a:rPr lang="es-ES" smtClean="0"/>
              <a:pPr>
                <a:defRPr/>
              </a:pPr>
              <a:t>25/01/2023</a:t>
            </a:fld>
            <a:endParaRPr lang="es-ES"/>
          </a:p>
        </p:txBody>
      </p:sp>
      <p:sp>
        <p:nvSpPr>
          <p:cNvPr id="4148" name="Rectangle 52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4149" name="Rectangle 5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fld id="{AA0256D9-A734-4381-A6B8-A675EB60C1FE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55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dt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17" Type="http://schemas.openxmlformats.org/officeDocument/2006/relationships/image" Target="../media/image32.gi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gif"/><Relationship Id="rId1" Type="http://schemas.openxmlformats.org/officeDocument/2006/relationships/slideLayout" Target="../slideLayouts/slideLayout28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28.jpeg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4" Type="http://schemas.openxmlformats.org/officeDocument/2006/relationships/image" Target="../media/image27.jpe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5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diagramData" Target="../diagrams/data6.xml"/><Relationship Id="rId11" Type="http://schemas.openxmlformats.org/officeDocument/2006/relationships/image" Target="../media/image46.gif"/><Relationship Id="rId5" Type="http://schemas.openxmlformats.org/officeDocument/2006/relationships/image" Target="../media/image27.jpeg"/><Relationship Id="rId10" Type="http://schemas.microsoft.com/office/2007/relationships/diagramDrawing" Target="../diagrams/drawing6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4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73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0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060"/>
            </a:gs>
            <a:gs pos="31000">
              <a:srgbClr val="002060"/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055440" y="6234084"/>
            <a:ext cx="5948027" cy="114330"/>
          </a:xfrm>
          <a:noFill/>
        </p:spPr>
        <p:txBody>
          <a:bodyPr/>
          <a:lstStyle/>
          <a:p>
            <a:r>
              <a:rPr lang="es-ES" dirty="0">
                <a:latin typeface="Times New Roman" pitchFamily="18" charset="0"/>
              </a:rPr>
              <a:t>Sobre la presentación realizada del Ing. M. Trujillo &amp; Ing. M. Giura - Informática II - UTN - FRBA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958A0B-D0A4-45DC-ADBF-90DE1252FCF7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989983751"/>
              </p:ext>
            </p:extLst>
          </p:nvPr>
        </p:nvGraphicFramePr>
        <p:xfrm>
          <a:off x="1343472" y="116632"/>
          <a:ext cx="932452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6896100" y="3505201"/>
          <a:ext cx="3467100" cy="284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" r:id="rId8" imgW="4000500" imgH="3148013" progId="">
                  <p:embed/>
                </p:oleObj>
              </mc:Choice>
              <mc:Fallback>
                <p:oleObj name="Imagen" r:id="rId8" imgW="4000500" imgH="3148013" progId="">
                  <p:embed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3505201"/>
                        <a:ext cx="3467100" cy="2843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7DB1691-4BFB-48A4-90DA-040F7940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0038" y="3933056"/>
            <a:ext cx="1020082" cy="869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1415480" y="90688"/>
            <a:ext cx="9217024" cy="581025"/>
          </a:xfrm>
        </p:spPr>
        <p:txBody>
          <a:bodyPr/>
          <a:lstStyle/>
          <a:p>
            <a:pPr algn="l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3200" b="1" dirty="0">
                <a:solidFill>
                  <a:schemeClr val="accent2">
                    <a:lumMod val="75000"/>
                  </a:schemeClr>
                </a:solidFill>
                <a:latin typeface="angsananew"/>
              </a:rPr>
              <a:t>¿primitivas?</a:t>
            </a:r>
            <a:r>
              <a:rPr lang="es-ES" sz="3200" b="1" dirty="0">
                <a:latin typeface="angsananew"/>
              </a:rPr>
              <a:t> 		       </a:t>
            </a:r>
            <a:r>
              <a:rPr lang="es-ES" sz="3200" b="1" dirty="0">
                <a:solidFill>
                  <a:srgbClr val="00B050"/>
                </a:solidFill>
                <a:latin typeface="angsananew"/>
              </a:rPr>
              <a:t>¿buffers? 			     </a:t>
            </a:r>
            <a:r>
              <a:rPr lang="es-ES" sz="3200" b="1" dirty="0">
                <a:solidFill>
                  <a:schemeClr val="accent2">
                    <a:lumMod val="75000"/>
                  </a:schemeClr>
                </a:solidFill>
                <a:latin typeface="angsananew"/>
              </a:rPr>
              <a:t>¿firmware?  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9140" y="742355"/>
            <a:ext cx="3816350" cy="3198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69140" y="742354"/>
            <a:ext cx="3887788" cy="3198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078" name="Group 5"/>
          <p:cNvGrpSpPr>
            <a:grpSpLocks/>
          </p:cNvGrpSpPr>
          <p:nvPr/>
        </p:nvGrpSpPr>
        <p:grpSpPr bwMode="auto">
          <a:xfrm>
            <a:off x="5054726" y="548680"/>
            <a:ext cx="2325689" cy="3916363"/>
            <a:chOff x="2088" y="1738"/>
            <a:chExt cx="1465" cy="2467"/>
          </a:xfrm>
        </p:grpSpPr>
        <p:sp>
          <p:nvSpPr>
            <p:cNvPr id="3081" name="AutoShape 6"/>
            <p:cNvSpPr>
              <a:spLocks noChangeArrowheads="1"/>
            </p:cNvSpPr>
            <p:nvPr/>
          </p:nvSpPr>
          <p:spPr bwMode="auto">
            <a:xfrm rot="10800000">
              <a:off x="2850" y="3197"/>
              <a:ext cx="687" cy="429"/>
            </a:xfrm>
            <a:prstGeom prst="notchedRightArrow">
              <a:avLst>
                <a:gd name="adj1" fmla="val 50000"/>
                <a:gd name="adj2" fmla="val 30317"/>
              </a:avLst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r>
                <a:rPr lang="es-AR" dirty="0"/>
                <a:t> </a:t>
              </a:r>
              <a:r>
                <a:rPr lang="es-AR" b="1" dirty="0" err="1">
                  <a:solidFill>
                    <a:srgbClr val="FFFF00"/>
                  </a:solidFill>
                </a:rPr>
                <a:t>push</a:t>
              </a:r>
              <a:endParaRPr lang="es-AR" dirty="0"/>
            </a:p>
          </p:txBody>
        </p:sp>
        <p:sp>
          <p:nvSpPr>
            <p:cNvPr id="3082" name="AutoShape 7"/>
            <p:cNvSpPr>
              <a:spLocks noChangeArrowheads="1"/>
            </p:cNvSpPr>
            <p:nvPr/>
          </p:nvSpPr>
          <p:spPr bwMode="auto">
            <a:xfrm>
              <a:off x="2912" y="3757"/>
              <a:ext cx="641" cy="448"/>
            </a:xfrm>
            <a:prstGeom prst="notchedRightArrow">
              <a:avLst>
                <a:gd name="adj1" fmla="val 50000"/>
                <a:gd name="adj2" fmla="val 29781"/>
              </a:avLst>
            </a:prstGeom>
            <a:solidFill>
              <a:srgbClr val="0070C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s-AR" dirty="0"/>
                <a:t> </a:t>
              </a:r>
              <a:r>
                <a:rPr lang="es-AR" b="1" dirty="0">
                  <a:solidFill>
                    <a:srgbClr val="FFFF00"/>
                  </a:solidFill>
                </a:rPr>
                <a:t>pop</a:t>
              </a:r>
              <a:endParaRPr lang="es-AR" dirty="0"/>
            </a:p>
          </p:txBody>
        </p:sp>
        <p:grpSp>
          <p:nvGrpSpPr>
            <p:cNvPr id="3083" name="Group 8"/>
            <p:cNvGrpSpPr>
              <a:grpSpLocks/>
            </p:cNvGrpSpPr>
            <p:nvPr/>
          </p:nvGrpSpPr>
          <p:grpSpPr bwMode="auto">
            <a:xfrm>
              <a:off x="2088" y="1738"/>
              <a:ext cx="921" cy="2333"/>
              <a:chOff x="2088" y="1738"/>
              <a:chExt cx="921" cy="2333"/>
            </a:xfrm>
          </p:grpSpPr>
          <p:sp>
            <p:nvSpPr>
              <p:cNvPr id="3084" name="Rectangle 9"/>
              <p:cNvSpPr>
                <a:spLocks noChangeArrowheads="1"/>
              </p:cNvSpPr>
              <p:nvPr/>
            </p:nvSpPr>
            <p:spPr bwMode="auto">
              <a:xfrm>
                <a:off x="2115" y="1926"/>
                <a:ext cx="661" cy="5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5" name="Rectangle 10"/>
              <p:cNvSpPr>
                <a:spLocks noChangeArrowheads="1"/>
              </p:cNvSpPr>
              <p:nvPr/>
            </p:nvSpPr>
            <p:spPr bwMode="auto">
              <a:xfrm>
                <a:off x="2115" y="2243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6" name="Rectangle 11"/>
              <p:cNvSpPr>
                <a:spLocks noChangeArrowheads="1"/>
              </p:cNvSpPr>
              <p:nvPr/>
            </p:nvSpPr>
            <p:spPr bwMode="auto">
              <a:xfrm>
                <a:off x="2115" y="2355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7" name="Rectangle 12"/>
              <p:cNvSpPr>
                <a:spLocks noChangeArrowheads="1"/>
              </p:cNvSpPr>
              <p:nvPr/>
            </p:nvSpPr>
            <p:spPr bwMode="auto">
              <a:xfrm>
                <a:off x="2115" y="246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8" name="Text Box 13"/>
              <p:cNvSpPr txBox="1">
                <a:spLocks noChangeArrowheads="1"/>
              </p:cNvSpPr>
              <p:nvPr/>
            </p:nvSpPr>
            <p:spPr bwMode="auto">
              <a:xfrm>
                <a:off x="2088" y="200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TmrRun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  <p:sp>
            <p:nvSpPr>
              <p:cNvPr id="3089" name="Rectangle 14"/>
              <p:cNvSpPr>
                <a:spLocks noChangeArrowheads="1"/>
              </p:cNvSpPr>
              <p:nvPr/>
            </p:nvSpPr>
            <p:spPr bwMode="auto">
              <a:xfrm>
                <a:off x="2115" y="2763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0" name="Rectangle 15"/>
              <p:cNvSpPr>
                <a:spLocks noChangeArrowheads="1"/>
              </p:cNvSpPr>
              <p:nvPr/>
            </p:nvSpPr>
            <p:spPr bwMode="auto">
              <a:xfrm>
                <a:off x="2115" y="2860"/>
                <a:ext cx="661" cy="95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1" name="Rectangle 16"/>
              <p:cNvSpPr>
                <a:spLocks noChangeArrowheads="1"/>
              </p:cNvSpPr>
              <p:nvPr/>
            </p:nvSpPr>
            <p:spPr bwMode="auto">
              <a:xfrm>
                <a:off x="2115" y="2959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2" name="Text Box 17"/>
              <p:cNvSpPr txBox="1">
                <a:spLocks noChangeArrowheads="1"/>
              </p:cNvSpPr>
              <p:nvPr/>
            </p:nvSpPr>
            <p:spPr bwMode="auto">
              <a:xfrm>
                <a:off x="2088" y="257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>
                    <a:solidFill>
                      <a:srgbClr val="3366FF"/>
                    </a:solidFill>
                  </a:rPr>
                  <a:t>MSG_DSP</a:t>
                </a:r>
              </a:p>
            </p:txBody>
          </p:sp>
          <p:sp>
            <p:nvSpPr>
              <p:cNvPr id="3093" name="Rectangle 18"/>
              <p:cNvSpPr>
                <a:spLocks noChangeArrowheads="1"/>
              </p:cNvSpPr>
              <p:nvPr/>
            </p:nvSpPr>
            <p:spPr bwMode="auto">
              <a:xfrm>
                <a:off x="2118" y="3326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4" name="Rectangle 19"/>
              <p:cNvSpPr>
                <a:spLocks noChangeArrowheads="1"/>
              </p:cNvSpPr>
              <p:nvPr/>
            </p:nvSpPr>
            <p:spPr bwMode="auto">
              <a:xfrm>
                <a:off x="2118" y="342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5" name="Text Box 20"/>
              <p:cNvSpPr txBox="1">
                <a:spLocks noChangeArrowheads="1"/>
              </p:cNvSpPr>
              <p:nvPr/>
            </p:nvSpPr>
            <p:spPr bwMode="auto">
              <a:xfrm>
                <a:off x="2189" y="3076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BufferRx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  <p:grpSp>
            <p:nvGrpSpPr>
              <p:cNvPr id="3096" name="Group 21"/>
              <p:cNvGrpSpPr>
                <a:grpSpLocks/>
              </p:cNvGrpSpPr>
              <p:nvPr/>
            </p:nvGrpSpPr>
            <p:grpSpPr bwMode="auto">
              <a:xfrm>
                <a:off x="2139" y="3765"/>
                <a:ext cx="661" cy="306"/>
                <a:chOff x="2139" y="3765"/>
                <a:chExt cx="661" cy="306"/>
              </a:xfrm>
            </p:grpSpPr>
            <p:sp>
              <p:nvSpPr>
                <p:cNvPr id="3099" name="Rectangle 22"/>
                <p:cNvSpPr>
                  <a:spLocks noChangeArrowheads="1"/>
                </p:cNvSpPr>
                <p:nvPr/>
              </p:nvSpPr>
              <p:spPr bwMode="auto">
                <a:xfrm>
                  <a:off x="2139" y="3765"/>
                  <a:ext cx="661" cy="86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3100" name="Rectangle 23"/>
                <p:cNvSpPr>
                  <a:spLocks noChangeArrowheads="1"/>
                </p:cNvSpPr>
                <p:nvPr/>
              </p:nvSpPr>
              <p:spPr bwMode="auto">
                <a:xfrm>
                  <a:off x="2139" y="3875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3101" name="Rectangle 24"/>
                <p:cNvSpPr>
                  <a:spLocks noChangeArrowheads="1"/>
                </p:cNvSpPr>
                <p:nvPr/>
              </p:nvSpPr>
              <p:spPr bwMode="auto">
                <a:xfrm>
                  <a:off x="2139" y="3986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sp>
            <p:nvSpPr>
              <p:cNvPr id="3097" name="Text Box 25"/>
              <p:cNvSpPr txBox="1">
                <a:spLocks noChangeArrowheads="1"/>
              </p:cNvSpPr>
              <p:nvPr/>
            </p:nvSpPr>
            <p:spPr bwMode="auto">
              <a:xfrm>
                <a:off x="2139" y="3527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BufferTx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  <p:sp>
            <p:nvSpPr>
              <p:cNvPr id="3098" name="Text Box 26"/>
              <p:cNvSpPr txBox="1">
                <a:spLocks noChangeArrowheads="1"/>
              </p:cNvSpPr>
              <p:nvPr/>
            </p:nvSpPr>
            <p:spPr bwMode="auto">
              <a:xfrm>
                <a:off x="2238" y="1738"/>
                <a:ext cx="373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key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</p:grpSp>
      </p:grpSp>
      <p:pic>
        <p:nvPicPr>
          <p:cNvPr id="3079" name="Picture 28"/>
          <p:cNvPicPr>
            <a:picLocks noChangeAspect="1" noChangeArrowheads="1"/>
          </p:cNvPicPr>
          <p:nvPr/>
        </p:nvPicPr>
        <p:blipFill rotWithShape="1">
          <a:blip r:embed="rId5" cstate="print"/>
          <a:srcRect r="17974"/>
          <a:stretch/>
        </p:blipFill>
        <p:spPr bwMode="auto">
          <a:xfrm>
            <a:off x="1094283" y="1029691"/>
            <a:ext cx="2242344" cy="32880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5098792" y="2920650"/>
            <a:ext cx="1049338" cy="138545"/>
          </a:xfrm>
          <a:prstGeom prst="rect">
            <a:avLst/>
          </a:prstGeom>
          <a:solidFill>
            <a:srgbClr val="FFFFFF"/>
          </a:solidFill>
          <a:ln w="28440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Elipse 1"/>
          <p:cNvSpPr/>
          <p:nvPr/>
        </p:nvSpPr>
        <p:spPr>
          <a:xfrm>
            <a:off x="4852666" y="2611354"/>
            <a:ext cx="1603374" cy="1897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auto">
          <a:xfrm rot="9904113">
            <a:off x="3534842" y="3042988"/>
            <a:ext cx="1266421" cy="684897"/>
          </a:xfrm>
          <a:prstGeom prst="notchedRightArrow">
            <a:avLst>
              <a:gd name="adj1" fmla="val 50000"/>
              <a:gd name="adj2" fmla="val 30317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rot="10800000" wrap="none" anchor="ctr"/>
          <a:lstStyle/>
          <a:p>
            <a:r>
              <a:rPr lang="es-AR" dirty="0"/>
              <a:t>    </a:t>
            </a:r>
            <a:r>
              <a:rPr lang="es-AR" b="1" dirty="0">
                <a:solidFill>
                  <a:srgbClr val="FFFF00"/>
                </a:solidFill>
              </a:rPr>
              <a:t>pop</a:t>
            </a:r>
            <a:endParaRPr lang="es-AR" dirty="0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 rot="644314">
            <a:off x="3490966" y="3663171"/>
            <a:ext cx="1329439" cy="677294"/>
          </a:xfrm>
          <a:prstGeom prst="notchedRightArrow">
            <a:avLst>
              <a:gd name="adj1" fmla="val 50000"/>
              <a:gd name="adj2" fmla="val 29781"/>
            </a:avLst>
          </a:prstGeom>
          <a:solidFill>
            <a:srgbClr val="0070C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s-AR" b="1" dirty="0">
                <a:solidFill>
                  <a:srgbClr val="FFFF00"/>
                </a:solidFill>
              </a:rPr>
              <a:t>  push</a:t>
            </a:r>
            <a:endParaRPr lang="es-AR" sz="4000" b="1" dirty="0">
              <a:solidFill>
                <a:srgbClr val="FFFF0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63064" y="3338344"/>
            <a:ext cx="207127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600" dirty="0">
                <a:solidFill>
                  <a:srgbClr val="00B050"/>
                </a:solidFill>
              </a:rPr>
              <a:t>funciones primitivas de transmisión y recepción serie</a:t>
            </a: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9E82439B-CAE5-4BFA-94FB-9B722E783EEA}"/>
              </a:ext>
            </a:extLst>
          </p:cNvPr>
          <p:cNvGraphicFramePr/>
          <p:nvPr/>
        </p:nvGraphicFramePr>
        <p:xfrm>
          <a:off x="407368" y="4462080"/>
          <a:ext cx="3596505" cy="163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921A325C-5B6A-4506-9300-5E0B4613D5CF}"/>
              </a:ext>
            </a:extLst>
          </p:cNvPr>
          <p:cNvGraphicFramePr/>
          <p:nvPr/>
        </p:nvGraphicFramePr>
        <p:xfrm>
          <a:off x="7550426" y="4005063"/>
          <a:ext cx="4522238" cy="1574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8" name="Rectángulo 7"/>
          <p:cNvSpPr/>
          <p:nvPr/>
        </p:nvSpPr>
        <p:spPr>
          <a:xfrm>
            <a:off x="9201600" y="5413795"/>
            <a:ext cx="1031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AR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isr</a:t>
            </a:r>
            <a:endParaRPr lang="es-A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Flecha: a la izquierda, derecha y arriba 6">
            <a:extLst>
              <a:ext uri="{FF2B5EF4-FFF2-40B4-BE49-F238E27FC236}">
                <a16:creationId xmlns:a16="http://schemas.microsoft.com/office/drawing/2014/main" id="{7B656B73-C532-44C8-80B4-5273E8660D58}"/>
              </a:ext>
            </a:extLst>
          </p:cNvPr>
          <p:cNvSpPr/>
          <p:nvPr/>
        </p:nvSpPr>
        <p:spPr>
          <a:xfrm flipV="1">
            <a:off x="9345615" y="4906498"/>
            <a:ext cx="850242" cy="819141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6926198-9011-4A86-9CF1-7C32EB4D2C2B}"/>
              </a:ext>
            </a:extLst>
          </p:cNvPr>
          <p:cNvGrpSpPr/>
          <p:nvPr/>
        </p:nvGrpSpPr>
        <p:grpSpPr>
          <a:xfrm>
            <a:off x="4367809" y="4558332"/>
            <a:ext cx="2808311" cy="1526916"/>
            <a:chOff x="2627785" y="4558332"/>
            <a:chExt cx="2808311" cy="3313677"/>
          </a:xfrm>
        </p:grpSpPr>
        <p:sp>
          <p:nvSpPr>
            <p:cNvPr id="5" name="CuadroTexto 4"/>
            <p:cNvSpPr txBox="1"/>
            <p:nvPr/>
          </p:nvSpPr>
          <p:spPr>
            <a:xfrm>
              <a:off x="2627785" y="5834823"/>
              <a:ext cx="2808311" cy="20371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s-ES" b="1" dirty="0">
                  <a:latin typeface="angsananew"/>
                </a:rPr>
                <a:t>Buffers </a:t>
              </a:r>
              <a:r>
                <a:rPr lang="es-ES" b="1" dirty="0">
                  <a:solidFill>
                    <a:srgbClr val="FF0000"/>
                  </a:solidFill>
                  <a:latin typeface="angsananew"/>
                </a:rPr>
                <a:t>circulares</a:t>
              </a:r>
            </a:p>
            <a:p>
              <a:pPr algn="ctr"/>
              <a:r>
                <a:rPr lang="es-ES" sz="1600" b="1" dirty="0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uint8_t </a:t>
              </a:r>
              <a:r>
                <a:rPr lang="es-ES" sz="1600" b="1" dirty="0" err="1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BufferRx</a:t>
              </a:r>
              <a:r>
                <a:rPr lang="es-ES" sz="1600" b="1" dirty="0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[TAMRX] y uint8_t </a:t>
              </a:r>
              <a:r>
                <a:rPr lang="es-ES" sz="1600" b="1" dirty="0" err="1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BufferTx</a:t>
              </a:r>
              <a:r>
                <a:rPr lang="es-ES" sz="1600" b="1" dirty="0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[TAMTX]</a:t>
              </a:r>
              <a:endParaRPr lang="es-AR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Flecha: hacia arriba 11">
              <a:extLst>
                <a:ext uri="{FF2B5EF4-FFF2-40B4-BE49-F238E27FC236}">
                  <a16:creationId xmlns:a16="http://schemas.microsoft.com/office/drawing/2014/main" id="{CCD19ECD-D85F-483A-8C6E-878CDCCFF5BA}"/>
                </a:ext>
              </a:extLst>
            </p:cNvPr>
            <p:cNvSpPr/>
            <p:nvPr/>
          </p:nvSpPr>
          <p:spPr>
            <a:xfrm>
              <a:off x="3882232" y="4558332"/>
              <a:ext cx="262731" cy="1141535"/>
            </a:xfrm>
            <a:prstGeom prst="upArrow">
              <a:avLst/>
            </a:prstGeom>
            <a:ln w="38100">
              <a:solidFill>
                <a:srgbClr val="00206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40" name="3 Marcador de fecha">
            <a:extLst>
              <a:ext uri="{FF2B5EF4-FFF2-40B4-BE49-F238E27FC236}">
                <a16:creationId xmlns:a16="http://schemas.microsoft.com/office/drawing/2014/main" id="{1FEEA16A-951C-4E6F-A619-D3FABC53CC3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41" name="4 Marcador de pie de página">
            <a:extLst>
              <a:ext uri="{FF2B5EF4-FFF2-40B4-BE49-F238E27FC236}">
                <a16:creationId xmlns:a16="http://schemas.microsoft.com/office/drawing/2014/main" id="{04415229-2B08-4610-9F4F-23C8BBCC3EE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42" name="33 Marcador de número de diapositiva">
            <a:extLst>
              <a:ext uri="{FF2B5EF4-FFF2-40B4-BE49-F238E27FC236}">
                <a16:creationId xmlns:a16="http://schemas.microsoft.com/office/drawing/2014/main" id="{1B3D30BE-B9BD-412A-BBE5-222C21D9CD9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10</a:t>
            </a:fld>
            <a:endParaRPr lang="es-ES" altLang="es-AR"/>
          </a:p>
        </p:txBody>
      </p:sp>
      <p:pic>
        <p:nvPicPr>
          <p:cNvPr id="43" name="Picture 2" descr="Resultado de imagen para buffer circular en c">
            <a:extLst>
              <a:ext uri="{FF2B5EF4-FFF2-40B4-BE49-F238E27FC236}">
                <a16:creationId xmlns:a16="http://schemas.microsoft.com/office/drawing/2014/main" id="{F5D83F4B-3788-4DA7-A155-72380C9BBC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310"/>
            <a:ext cx="5832532" cy="43743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44" name="Picture 2" descr="Resultado de imagen para buffer circular en c">
            <a:extLst>
              <a:ext uri="{FF2B5EF4-FFF2-40B4-BE49-F238E27FC236}">
                <a16:creationId xmlns:a16="http://schemas.microsoft.com/office/drawing/2014/main" id="{BEA2D749-57B9-4790-9543-D6D07D0B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7" y="93277"/>
            <a:ext cx="5846392" cy="43847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25933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0" grpId="0">
        <p:bldAsOne/>
      </p:bldGraphic>
      <p:bldP spid="8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 bwMode="auto">
          <a:xfrm>
            <a:off x="5160070" y="1724620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12" name="11 Rectángulo"/>
          <p:cNvSpPr/>
          <p:nvPr/>
        </p:nvSpPr>
        <p:spPr bwMode="auto">
          <a:xfrm>
            <a:off x="5160070" y="1940520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13" name="12 Rectángulo"/>
          <p:cNvSpPr/>
          <p:nvPr/>
        </p:nvSpPr>
        <p:spPr bwMode="auto">
          <a:xfrm>
            <a:off x="5160070" y="2156420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14" name="13 Rectángulo"/>
          <p:cNvSpPr/>
          <p:nvPr/>
        </p:nvSpPr>
        <p:spPr bwMode="auto">
          <a:xfrm>
            <a:off x="5160070" y="2732682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15" name="14 Rectángulo"/>
          <p:cNvSpPr/>
          <p:nvPr/>
        </p:nvSpPr>
        <p:spPr bwMode="auto">
          <a:xfrm>
            <a:off x="5176013" y="2372320"/>
            <a:ext cx="1223963" cy="36036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grpSp>
        <p:nvGrpSpPr>
          <p:cNvPr id="3" name="16 Grupo"/>
          <p:cNvGrpSpPr>
            <a:grpSpLocks/>
          </p:cNvGrpSpPr>
          <p:nvPr/>
        </p:nvGrpSpPr>
        <p:grpSpPr bwMode="auto">
          <a:xfrm>
            <a:off x="5160070" y="4706913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sp>
        <p:nvSpPr>
          <p:cNvPr id="5127" name="22 CuadroTexto"/>
          <p:cNvSpPr txBox="1">
            <a:spLocks noChangeArrowheads="1"/>
          </p:cNvSpPr>
          <p:nvPr/>
        </p:nvSpPr>
        <p:spPr bwMode="auto">
          <a:xfrm>
            <a:off x="5291038" y="1340768"/>
            <a:ext cx="1223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solidFill>
                  <a:schemeClr val="accent2"/>
                </a:solidFill>
                <a:latin typeface="Calibri" pitchFamily="34" charset="0"/>
              </a:rPr>
              <a:t>BufferTx</a:t>
            </a:r>
          </a:p>
        </p:txBody>
      </p:sp>
      <p:sp>
        <p:nvSpPr>
          <p:cNvPr id="5128" name="23 CuadroTexto"/>
          <p:cNvSpPr txBox="1">
            <a:spLocks noChangeArrowheads="1"/>
          </p:cNvSpPr>
          <p:nvPr/>
        </p:nvSpPr>
        <p:spPr bwMode="auto">
          <a:xfrm>
            <a:off x="5248244" y="4020517"/>
            <a:ext cx="12527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solidFill>
                  <a:schemeClr val="accent2"/>
                </a:solidFill>
                <a:latin typeface="Calibri" pitchFamily="34" charset="0"/>
              </a:rPr>
              <a:t>BufferRx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2544651" y="457228"/>
            <a:ext cx="7416824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800" b="1" dirty="0"/>
              <a:t>Estrategia general con buffers circulares</a:t>
            </a:r>
            <a:endParaRPr lang="es-AR" sz="4000" b="1" dirty="0">
              <a:solidFill>
                <a:srgbClr val="FF0000"/>
              </a:solidFill>
              <a:latin typeface="AR CENA" panose="02000000000000000000" pitchFamily="2" charset="0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1A3B39F-A4C5-4D30-B6E7-07457B56C32E}"/>
              </a:ext>
            </a:extLst>
          </p:cNvPr>
          <p:cNvSpPr/>
          <p:nvPr/>
        </p:nvSpPr>
        <p:spPr>
          <a:xfrm>
            <a:off x="6723351" y="1580604"/>
            <a:ext cx="1064925" cy="445764"/>
          </a:xfrm>
          <a:prstGeom prst="rightArrow">
            <a:avLst/>
          </a:prstGeom>
          <a:solidFill>
            <a:srgbClr val="FFCC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/>
              <a:t>inxTxOut</a:t>
            </a:r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D5C028EF-BDC6-4ED6-A723-926978A9DB14}"/>
              </a:ext>
            </a:extLst>
          </p:cNvPr>
          <p:cNvSpPr/>
          <p:nvPr/>
        </p:nvSpPr>
        <p:spPr>
          <a:xfrm>
            <a:off x="3987044" y="1616080"/>
            <a:ext cx="1064925" cy="445764"/>
          </a:xfrm>
          <a:prstGeom prst="rightArrow">
            <a:avLst/>
          </a:prstGeom>
          <a:solidFill>
            <a:srgbClr val="CCEC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/>
              <a:t>inxTxIn</a:t>
            </a:r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3F37C33F-2F9B-4041-9F74-CC92D3E013A1}"/>
              </a:ext>
            </a:extLst>
          </p:cNvPr>
          <p:cNvSpPr/>
          <p:nvPr/>
        </p:nvSpPr>
        <p:spPr>
          <a:xfrm>
            <a:off x="4077603" y="4366881"/>
            <a:ext cx="985629" cy="431800"/>
          </a:xfrm>
          <a:prstGeom prst="leftArrow">
            <a:avLst/>
          </a:prstGeom>
          <a:solidFill>
            <a:srgbClr val="FFCC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/>
              <a:t>inxRxOut</a:t>
            </a:r>
          </a:p>
        </p:txBody>
      </p:sp>
      <p:sp>
        <p:nvSpPr>
          <p:cNvPr id="38" name="Flecha: hacia la izquierda 37">
            <a:extLst>
              <a:ext uri="{FF2B5EF4-FFF2-40B4-BE49-F238E27FC236}">
                <a16:creationId xmlns:a16="http://schemas.microsoft.com/office/drawing/2014/main" id="{8EC98C72-061E-4A88-9201-79DEC442C72D}"/>
              </a:ext>
            </a:extLst>
          </p:cNvPr>
          <p:cNvSpPr/>
          <p:nvPr/>
        </p:nvSpPr>
        <p:spPr>
          <a:xfrm>
            <a:off x="6694548" y="4364971"/>
            <a:ext cx="985629" cy="431800"/>
          </a:xfrm>
          <a:prstGeom prst="leftArrow">
            <a:avLst/>
          </a:prstGeom>
          <a:solidFill>
            <a:srgbClr val="CCEC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/>
              <a:t>inxRxIn</a:t>
            </a:r>
          </a:p>
        </p:txBody>
      </p:sp>
      <p:sp>
        <p:nvSpPr>
          <p:cNvPr id="40" name="Nube 39">
            <a:extLst>
              <a:ext uri="{FF2B5EF4-FFF2-40B4-BE49-F238E27FC236}">
                <a16:creationId xmlns:a16="http://schemas.microsoft.com/office/drawing/2014/main" id="{E79B2A24-4DB5-4404-B05F-7BFB6FB25E03}"/>
              </a:ext>
            </a:extLst>
          </p:cNvPr>
          <p:cNvSpPr/>
          <p:nvPr/>
        </p:nvSpPr>
        <p:spPr>
          <a:xfrm>
            <a:off x="8553836" y="1512454"/>
            <a:ext cx="2217740" cy="4312449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800" dirty="0" err="1"/>
              <a:t>isr</a:t>
            </a:r>
            <a:endParaRPr lang="es-AR" sz="4800" dirty="0"/>
          </a:p>
        </p:txBody>
      </p:sp>
      <p:sp>
        <p:nvSpPr>
          <p:cNvPr id="41" name="Nube 40">
            <a:extLst>
              <a:ext uri="{FF2B5EF4-FFF2-40B4-BE49-F238E27FC236}">
                <a16:creationId xmlns:a16="http://schemas.microsoft.com/office/drawing/2014/main" id="{33B12C2D-06DF-420C-BB90-A5033EA99885}"/>
              </a:ext>
            </a:extLst>
          </p:cNvPr>
          <p:cNvSpPr/>
          <p:nvPr/>
        </p:nvSpPr>
        <p:spPr>
          <a:xfrm>
            <a:off x="1386516" y="1710656"/>
            <a:ext cx="2344779" cy="3511634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800" dirty="0"/>
              <a:t>app</a:t>
            </a:r>
          </a:p>
        </p:txBody>
      </p:sp>
      <p:sp>
        <p:nvSpPr>
          <p:cNvPr id="28" name="27 Flecha a la derecha con bandas"/>
          <p:cNvSpPr/>
          <p:nvPr/>
        </p:nvSpPr>
        <p:spPr>
          <a:xfrm rot="20479163">
            <a:off x="2874471" y="2755085"/>
            <a:ext cx="1235821" cy="7704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push</a:t>
            </a:r>
            <a:endParaRPr lang="es-AR" dirty="0"/>
          </a:p>
        </p:txBody>
      </p:sp>
      <p:sp>
        <p:nvSpPr>
          <p:cNvPr id="33" name="36 Flecha a la derecha con bandas">
            <a:extLst>
              <a:ext uri="{FF2B5EF4-FFF2-40B4-BE49-F238E27FC236}">
                <a16:creationId xmlns:a16="http://schemas.microsoft.com/office/drawing/2014/main" id="{F816E63C-672B-471E-AAF4-5E6FF0000DB4}"/>
              </a:ext>
            </a:extLst>
          </p:cNvPr>
          <p:cNvSpPr/>
          <p:nvPr/>
        </p:nvSpPr>
        <p:spPr>
          <a:xfrm rot="942629">
            <a:off x="8326245" y="2661186"/>
            <a:ext cx="1235821" cy="86107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pop</a:t>
            </a:r>
          </a:p>
        </p:txBody>
      </p:sp>
      <p:sp>
        <p:nvSpPr>
          <p:cNvPr id="34" name="Flecha: hacia la izquierda 33">
            <a:extLst>
              <a:ext uri="{FF2B5EF4-FFF2-40B4-BE49-F238E27FC236}">
                <a16:creationId xmlns:a16="http://schemas.microsoft.com/office/drawing/2014/main" id="{5766238A-2493-4DA0-A9C3-964DEB401662}"/>
              </a:ext>
            </a:extLst>
          </p:cNvPr>
          <p:cNvSpPr/>
          <p:nvPr/>
        </p:nvSpPr>
        <p:spPr>
          <a:xfrm rot="19430435">
            <a:off x="8192154" y="4069917"/>
            <a:ext cx="1264678" cy="7103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push</a:t>
            </a:r>
            <a:endParaRPr lang="es-AR" dirty="0"/>
          </a:p>
        </p:txBody>
      </p:sp>
      <p:sp>
        <p:nvSpPr>
          <p:cNvPr id="35" name="Flecha: hacia la izquierda 34">
            <a:extLst>
              <a:ext uri="{FF2B5EF4-FFF2-40B4-BE49-F238E27FC236}">
                <a16:creationId xmlns:a16="http://schemas.microsoft.com/office/drawing/2014/main" id="{787945B8-9C64-4E55-BCDB-CF0828DC0D4E}"/>
              </a:ext>
            </a:extLst>
          </p:cNvPr>
          <p:cNvSpPr/>
          <p:nvPr/>
        </p:nvSpPr>
        <p:spPr>
          <a:xfrm rot="1907158">
            <a:off x="2564672" y="3999735"/>
            <a:ext cx="1249687" cy="720527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pop</a:t>
            </a:r>
          </a:p>
        </p:txBody>
      </p:sp>
      <p:sp>
        <p:nvSpPr>
          <p:cNvPr id="42" name="13 Rectángulo">
            <a:extLst>
              <a:ext uri="{FF2B5EF4-FFF2-40B4-BE49-F238E27FC236}">
                <a16:creationId xmlns:a16="http://schemas.microsoft.com/office/drawing/2014/main" id="{BEC26498-C87B-4B51-91E7-43E4CE56A66D}"/>
              </a:ext>
            </a:extLst>
          </p:cNvPr>
          <p:cNvSpPr/>
          <p:nvPr/>
        </p:nvSpPr>
        <p:spPr bwMode="auto">
          <a:xfrm>
            <a:off x="5166344" y="2948880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43" name="13 Rectángulo">
            <a:extLst>
              <a:ext uri="{FF2B5EF4-FFF2-40B4-BE49-F238E27FC236}">
                <a16:creationId xmlns:a16="http://schemas.microsoft.com/office/drawing/2014/main" id="{063F18C2-79A5-4BD9-A815-9976ADD437E3}"/>
              </a:ext>
            </a:extLst>
          </p:cNvPr>
          <p:cNvSpPr/>
          <p:nvPr/>
        </p:nvSpPr>
        <p:spPr bwMode="auto">
          <a:xfrm>
            <a:off x="5176283" y="3164780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44" name="13 Rectángulo">
            <a:extLst>
              <a:ext uri="{FF2B5EF4-FFF2-40B4-BE49-F238E27FC236}">
                <a16:creationId xmlns:a16="http://schemas.microsoft.com/office/drawing/2014/main" id="{BE45FCF6-FBDA-40A9-A7D9-F21CCFD579C4}"/>
              </a:ext>
            </a:extLst>
          </p:cNvPr>
          <p:cNvSpPr/>
          <p:nvPr/>
        </p:nvSpPr>
        <p:spPr bwMode="auto">
          <a:xfrm>
            <a:off x="5176110" y="3380928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45" name="13 Rectángulo">
            <a:extLst>
              <a:ext uri="{FF2B5EF4-FFF2-40B4-BE49-F238E27FC236}">
                <a16:creationId xmlns:a16="http://schemas.microsoft.com/office/drawing/2014/main" id="{5FE00898-FACB-41D8-9846-1CC141E89936}"/>
              </a:ext>
            </a:extLst>
          </p:cNvPr>
          <p:cNvSpPr/>
          <p:nvPr/>
        </p:nvSpPr>
        <p:spPr bwMode="auto">
          <a:xfrm>
            <a:off x="5160068" y="5937709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46" name="13 Rectángulo">
            <a:extLst>
              <a:ext uri="{FF2B5EF4-FFF2-40B4-BE49-F238E27FC236}">
                <a16:creationId xmlns:a16="http://schemas.microsoft.com/office/drawing/2014/main" id="{A14FD76B-B433-4F1D-941E-5D5891E7F174}"/>
              </a:ext>
            </a:extLst>
          </p:cNvPr>
          <p:cNvSpPr/>
          <p:nvPr/>
        </p:nvSpPr>
        <p:spPr bwMode="auto">
          <a:xfrm>
            <a:off x="5160066" y="6150535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47" name="13 Rectángulo">
            <a:extLst>
              <a:ext uri="{FF2B5EF4-FFF2-40B4-BE49-F238E27FC236}">
                <a16:creationId xmlns:a16="http://schemas.microsoft.com/office/drawing/2014/main" id="{816C82C8-C270-4932-9215-D2B7199C6CD8}"/>
              </a:ext>
            </a:extLst>
          </p:cNvPr>
          <p:cNvSpPr/>
          <p:nvPr/>
        </p:nvSpPr>
        <p:spPr bwMode="auto">
          <a:xfrm>
            <a:off x="5160066" y="4480837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ECAA40EB-A2A5-4A30-89E6-8C92CD134E7E}"/>
              </a:ext>
            </a:extLst>
          </p:cNvPr>
          <p:cNvSpPr/>
          <p:nvPr/>
        </p:nvSpPr>
        <p:spPr>
          <a:xfrm>
            <a:off x="6399975" y="1710656"/>
            <a:ext cx="308180" cy="1886172"/>
          </a:xfrm>
          <a:prstGeom prst="rightBrace">
            <a:avLst>
              <a:gd name="adj1" fmla="val 69610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E67625-FAB1-4046-AF53-240D433C5F0A}"/>
              </a:ext>
            </a:extLst>
          </p:cNvPr>
          <p:cNvSpPr txBox="1"/>
          <p:nvPr/>
        </p:nvSpPr>
        <p:spPr>
          <a:xfrm>
            <a:off x="6528048" y="2382996"/>
            <a:ext cx="1643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b="1" dirty="0">
                <a:solidFill>
                  <a:schemeClr val="tx1"/>
                </a:solidFill>
              </a:rPr>
              <a:t>TOPE_BUFFER_TX</a:t>
            </a:r>
          </a:p>
        </p:txBody>
      </p:sp>
      <p:sp>
        <p:nvSpPr>
          <p:cNvPr id="48" name="Cerrar llave 47">
            <a:extLst>
              <a:ext uri="{FF2B5EF4-FFF2-40B4-BE49-F238E27FC236}">
                <a16:creationId xmlns:a16="http://schemas.microsoft.com/office/drawing/2014/main" id="{30E2090A-4E6A-4CD4-8AB3-0FF5B6209348}"/>
              </a:ext>
            </a:extLst>
          </p:cNvPr>
          <p:cNvSpPr/>
          <p:nvPr/>
        </p:nvSpPr>
        <p:spPr>
          <a:xfrm>
            <a:off x="6458617" y="4495156"/>
            <a:ext cx="308180" cy="1886172"/>
          </a:xfrm>
          <a:prstGeom prst="rightBrace">
            <a:avLst>
              <a:gd name="adj1" fmla="val 69610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19000F7-F7EB-4A66-AC55-68B30991C1C0}"/>
              </a:ext>
            </a:extLst>
          </p:cNvPr>
          <p:cNvSpPr txBox="1"/>
          <p:nvPr/>
        </p:nvSpPr>
        <p:spPr>
          <a:xfrm>
            <a:off x="6586690" y="5167496"/>
            <a:ext cx="1643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b="1" dirty="0">
                <a:solidFill>
                  <a:schemeClr val="tx1"/>
                </a:solidFill>
              </a:rPr>
              <a:t>TOPE_BUFFER_RX</a:t>
            </a:r>
          </a:p>
        </p:txBody>
      </p:sp>
      <p:sp>
        <p:nvSpPr>
          <p:cNvPr id="39" name="3 Marcador de fecha">
            <a:extLst>
              <a:ext uri="{FF2B5EF4-FFF2-40B4-BE49-F238E27FC236}">
                <a16:creationId xmlns:a16="http://schemas.microsoft.com/office/drawing/2014/main" id="{EDBBB06A-C0C8-42CA-ACB1-D4ED6630EDC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1" name="4 Marcador de pie de página">
            <a:extLst>
              <a:ext uri="{FF2B5EF4-FFF2-40B4-BE49-F238E27FC236}">
                <a16:creationId xmlns:a16="http://schemas.microsoft.com/office/drawing/2014/main" id="{9004F6A6-E89B-4F65-BFF0-8FC1AC267CF5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Giura - Informática II - UTN - FRBA</a:t>
            </a:r>
          </a:p>
        </p:txBody>
      </p:sp>
      <p:sp>
        <p:nvSpPr>
          <p:cNvPr id="52" name="33 Marcador de número de diapositiva">
            <a:extLst>
              <a:ext uri="{FF2B5EF4-FFF2-40B4-BE49-F238E27FC236}">
                <a16:creationId xmlns:a16="http://schemas.microsoft.com/office/drawing/2014/main" id="{E31D5386-057A-4479-8503-F9A4CBA5F37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11</a:t>
            </a:fld>
            <a:endParaRPr lang="es-ES" altLang="es-AR"/>
          </a:p>
        </p:txBody>
      </p:sp>
      <p:sp>
        <p:nvSpPr>
          <p:cNvPr id="54" name="Pentágono 97">
            <a:extLst>
              <a:ext uri="{FF2B5EF4-FFF2-40B4-BE49-F238E27FC236}">
                <a16:creationId xmlns:a16="http://schemas.microsoft.com/office/drawing/2014/main" id="{8BF65AB2-1E39-445A-ADA2-3506F88306D5}"/>
              </a:ext>
            </a:extLst>
          </p:cNvPr>
          <p:cNvSpPr/>
          <p:nvPr/>
        </p:nvSpPr>
        <p:spPr>
          <a:xfrm>
            <a:off x="8828096" y="6266808"/>
            <a:ext cx="1660392" cy="43730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 err="1"/>
              <a:t>The</a:t>
            </a:r>
            <a:r>
              <a:rPr lang="es-AR" sz="1600" dirty="0"/>
              <a:t> </a:t>
            </a:r>
            <a:r>
              <a:rPr lang="es-AR" sz="1600" dirty="0" err="1"/>
              <a:t>big</a:t>
            </a:r>
            <a:r>
              <a:rPr lang="es-AR" sz="1600" dirty="0"/>
              <a:t> </a:t>
            </a:r>
            <a:r>
              <a:rPr lang="es-AR" sz="1600" dirty="0" err="1"/>
              <a:t>picture</a:t>
            </a:r>
            <a:endParaRPr lang="es-AR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C93374-B4BE-255A-61C7-C36EBE52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" y="1513342"/>
            <a:ext cx="2980529" cy="7952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3AFACC-1474-C137-2C8E-12D1BB1B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0" y="5093928"/>
            <a:ext cx="3158744" cy="9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2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5 Grupo"/>
          <p:cNvGrpSpPr>
            <a:grpSpLocks/>
          </p:cNvGrpSpPr>
          <p:nvPr/>
        </p:nvGrpSpPr>
        <p:grpSpPr bwMode="auto">
          <a:xfrm>
            <a:off x="6491709" y="766044"/>
            <a:ext cx="1223963" cy="1223962"/>
            <a:chOff x="3563888" y="1052736"/>
            <a:chExt cx="1224136" cy="1224136"/>
          </a:xfrm>
        </p:grpSpPr>
        <p:sp>
          <p:nvSpPr>
            <p:cNvPr id="11" name="10 Rectángulo"/>
            <p:cNvSpPr/>
            <p:nvPr/>
          </p:nvSpPr>
          <p:spPr>
            <a:xfrm>
              <a:off x="3563888" y="1052736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563888" y="126866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3563888" y="148459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563888" y="2060941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3563888" y="1700528"/>
              <a:ext cx="1224136" cy="36041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</p:grpSp>
      <p:grpSp>
        <p:nvGrpSpPr>
          <p:cNvPr id="3" name="16 Grupo"/>
          <p:cNvGrpSpPr>
            <a:grpSpLocks/>
          </p:cNvGrpSpPr>
          <p:nvPr/>
        </p:nvGrpSpPr>
        <p:grpSpPr bwMode="auto">
          <a:xfrm>
            <a:off x="6491709" y="3428132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</p:grpSp>
      <p:sp>
        <p:nvSpPr>
          <p:cNvPr id="5127" name="22 CuadroTexto"/>
          <p:cNvSpPr txBox="1">
            <a:spLocks noChangeArrowheads="1"/>
          </p:cNvSpPr>
          <p:nvPr/>
        </p:nvSpPr>
        <p:spPr bwMode="auto">
          <a:xfrm>
            <a:off x="6609631" y="332656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BufferTx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  <p:sp>
        <p:nvSpPr>
          <p:cNvPr id="5128" name="23 CuadroTexto"/>
          <p:cNvSpPr txBox="1">
            <a:spLocks noChangeArrowheads="1"/>
          </p:cNvSpPr>
          <p:nvPr/>
        </p:nvSpPr>
        <p:spPr bwMode="auto">
          <a:xfrm>
            <a:off x="6634583" y="3069357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BufferRx</a:t>
            </a:r>
          </a:p>
        </p:txBody>
      </p:sp>
      <p:sp>
        <p:nvSpPr>
          <p:cNvPr id="5131" name="22 CuadroTexto"/>
          <p:cNvSpPr txBox="1">
            <a:spLocks noChangeArrowheads="1"/>
          </p:cNvSpPr>
          <p:nvPr/>
        </p:nvSpPr>
        <p:spPr bwMode="auto">
          <a:xfrm>
            <a:off x="3035027" y="1365121"/>
            <a:ext cx="295275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void  </a:t>
            </a: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pushTx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(uint8_t dato)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// </a:t>
            </a: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primitiva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que escribe en // el buffer de Tx </a:t>
            </a: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(BufferTx)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5132" name="23 CuadroTexto"/>
          <p:cNvSpPr txBox="1">
            <a:spLocks noChangeArrowheads="1"/>
          </p:cNvSpPr>
          <p:nvPr/>
        </p:nvSpPr>
        <p:spPr bwMode="auto">
          <a:xfrm>
            <a:off x="2978491" y="4124650"/>
            <a:ext cx="398160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int16_t  </a:t>
            </a:r>
            <a:r>
              <a:rPr kumimoji="0" lang="es-A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popRx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(void)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// </a:t>
            </a: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primitiva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que recibe del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// buffer de Rx (BufferRx)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// devolviendo  el dato o -1 por error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31" name="30 Llamada de flecha hacia arriba"/>
          <p:cNvSpPr/>
          <p:nvPr/>
        </p:nvSpPr>
        <p:spPr>
          <a:xfrm>
            <a:off x="6609631" y="4942334"/>
            <a:ext cx="1106041" cy="1079500"/>
          </a:xfrm>
          <a:prstGeom prst="upArrowCallou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buffers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globales</a:t>
            </a:r>
          </a:p>
        </p:txBody>
      </p:sp>
      <p:sp>
        <p:nvSpPr>
          <p:cNvPr id="28" name="27 Flecha a la derecha con bandas"/>
          <p:cNvSpPr/>
          <p:nvPr/>
        </p:nvSpPr>
        <p:spPr>
          <a:xfrm rot="20479163">
            <a:off x="5721526" y="1380038"/>
            <a:ext cx="1235821" cy="5760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push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0" name="22 CuadroTexto"/>
          <p:cNvSpPr txBox="1">
            <a:spLocks noChangeArrowheads="1"/>
          </p:cNvSpPr>
          <p:nvPr/>
        </p:nvSpPr>
        <p:spPr bwMode="auto">
          <a:xfrm>
            <a:off x="8435751" y="3357539"/>
            <a:ext cx="352839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void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</a:t>
            </a:r>
            <a:r>
              <a:rPr kumimoji="0" lang="es-A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pushRx</a:t>
            </a: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(uint8_t dato)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/* </a:t>
            </a: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FW: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Introduce dato en BufferRx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Incrementa índice y comprueba límite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33" name="36 Flecha a la derecha con bandas">
            <a:extLst>
              <a:ext uri="{FF2B5EF4-FFF2-40B4-BE49-F238E27FC236}">
                <a16:creationId xmlns:a16="http://schemas.microsoft.com/office/drawing/2014/main" id="{F816E63C-672B-471E-AAF4-5E6FF0000DB4}"/>
              </a:ext>
            </a:extLst>
          </p:cNvPr>
          <p:cNvSpPr/>
          <p:nvPr/>
        </p:nvSpPr>
        <p:spPr>
          <a:xfrm rot="942629">
            <a:off x="7254828" y="1409052"/>
            <a:ext cx="1235821" cy="576064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pop</a:t>
            </a:r>
          </a:p>
        </p:txBody>
      </p:sp>
      <p:sp>
        <p:nvSpPr>
          <p:cNvPr id="34" name="Flecha: hacia la izquierda 33">
            <a:extLst>
              <a:ext uri="{FF2B5EF4-FFF2-40B4-BE49-F238E27FC236}">
                <a16:creationId xmlns:a16="http://schemas.microsoft.com/office/drawing/2014/main" id="{5766238A-2493-4DA0-A9C3-964DEB401662}"/>
              </a:ext>
            </a:extLst>
          </p:cNvPr>
          <p:cNvSpPr/>
          <p:nvPr/>
        </p:nvSpPr>
        <p:spPr>
          <a:xfrm rot="1305786">
            <a:off x="7284430" y="3676442"/>
            <a:ext cx="1141152" cy="5792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push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5" name="Flecha: hacia la izquierda 34">
            <a:extLst>
              <a:ext uri="{FF2B5EF4-FFF2-40B4-BE49-F238E27FC236}">
                <a16:creationId xmlns:a16="http://schemas.microsoft.com/office/drawing/2014/main" id="{787945B8-9C64-4E55-BCDB-CF0828DC0D4E}"/>
              </a:ext>
            </a:extLst>
          </p:cNvPr>
          <p:cNvSpPr/>
          <p:nvPr/>
        </p:nvSpPr>
        <p:spPr>
          <a:xfrm rot="20154099">
            <a:off x="5712671" y="3756265"/>
            <a:ext cx="1249687" cy="532597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pop</a:t>
            </a:r>
          </a:p>
        </p:txBody>
      </p:sp>
      <p:sp>
        <p:nvSpPr>
          <p:cNvPr id="36" name="Llamada de flecha hacia abajo 5">
            <a:extLst>
              <a:ext uri="{FF2B5EF4-FFF2-40B4-BE49-F238E27FC236}">
                <a16:creationId xmlns:a16="http://schemas.microsoft.com/office/drawing/2014/main" id="{ADB1BF74-13E5-42F2-9435-7F459CA3AC19}"/>
              </a:ext>
            </a:extLst>
          </p:cNvPr>
          <p:cNvSpPr/>
          <p:nvPr/>
        </p:nvSpPr>
        <p:spPr>
          <a:xfrm>
            <a:off x="3376317" y="465316"/>
            <a:ext cx="1944216" cy="815895"/>
          </a:xfrm>
          <a:prstGeom prst="downArrowCallou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/>
                <a:ea typeface="+mn-ea"/>
              </a:rPr>
              <a:t>Primitivas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9" name="Llamada de flecha hacia arriba 6">
            <a:extLst>
              <a:ext uri="{FF2B5EF4-FFF2-40B4-BE49-F238E27FC236}">
                <a16:creationId xmlns:a16="http://schemas.microsoft.com/office/drawing/2014/main" id="{52140317-D824-4AD9-AB13-7E7F3CA412EF}"/>
              </a:ext>
            </a:extLst>
          </p:cNvPr>
          <p:cNvSpPr/>
          <p:nvPr/>
        </p:nvSpPr>
        <p:spPr>
          <a:xfrm>
            <a:off x="9011816" y="5224808"/>
            <a:ext cx="1744209" cy="936104"/>
          </a:xfrm>
          <a:prstGeom prst="upArrowCallou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/>
                <a:ea typeface="+mn-ea"/>
              </a:rPr>
              <a:t>Lado Firmware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7" name="22 CuadroTexto">
            <a:extLst>
              <a:ext uri="{FF2B5EF4-FFF2-40B4-BE49-F238E27FC236}">
                <a16:creationId xmlns:a16="http://schemas.microsoft.com/office/drawing/2014/main" id="{3F7468CF-D768-4DD3-9709-B7A7D7AB7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147" y="337818"/>
            <a:ext cx="3910533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uint16_t  </a:t>
            </a:r>
            <a:r>
              <a:rPr kumimoji="0" lang="es-A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popTx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void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/* </a:t>
            </a:r>
            <a:r>
              <a:rPr kumimoji="0" lang="es-AR" sz="16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FW: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Extrae del </a:t>
            </a:r>
            <a:r>
              <a:rPr kumimoji="0" lang="es-A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BufferTx</a:t>
            </a: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el dato a transmitir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Incrementa índice y comprueba límite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Devuelve el dato o  -1 si no hay nada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que transmitir (</a:t>
            </a:r>
            <a:r>
              <a:rPr kumimoji="0" lang="es-A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BufferTx</a:t>
            </a: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A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vacio</a:t>
            </a: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32" name="26 CuadroTexto">
            <a:extLst>
              <a:ext uri="{FF2B5EF4-FFF2-40B4-BE49-F238E27FC236}">
                <a16:creationId xmlns:a16="http://schemas.microsoft.com/office/drawing/2014/main" id="{F31E1F1A-EFF3-4B0D-A3F3-B44A0A17F35D}"/>
              </a:ext>
            </a:extLst>
          </p:cNvPr>
          <p:cNvSpPr txBox="1"/>
          <p:nvPr/>
        </p:nvSpPr>
        <p:spPr>
          <a:xfrm>
            <a:off x="117934" y="2765722"/>
            <a:ext cx="2860557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Estrategias para la Tx y Rx</a:t>
            </a:r>
          </a:p>
        </p:txBody>
      </p:sp>
      <p:sp>
        <p:nvSpPr>
          <p:cNvPr id="38" name="3 Marcador de fecha">
            <a:extLst>
              <a:ext uri="{FF2B5EF4-FFF2-40B4-BE49-F238E27FC236}">
                <a16:creationId xmlns:a16="http://schemas.microsoft.com/office/drawing/2014/main" id="{155DB4C5-557D-4CC6-99E9-E164F9029D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@2021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40" name="4 Marcador de pie de página">
            <a:extLst>
              <a:ext uri="{FF2B5EF4-FFF2-40B4-BE49-F238E27FC236}">
                <a16:creationId xmlns:a16="http://schemas.microsoft.com/office/drawing/2014/main" id="{2FFD82D3-0D87-48BB-AE6B-2B17F2ECE8FA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Ing. M. Giura - Informática II - UTN - FRBA</a:t>
            </a:r>
          </a:p>
        </p:txBody>
      </p:sp>
      <p:sp>
        <p:nvSpPr>
          <p:cNvPr id="41" name="33 Marcador de número de diapositiva">
            <a:extLst>
              <a:ext uri="{FF2B5EF4-FFF2-40B4-BE49-F238E27FC236}">
                <a16:creationId xmlns:a16="http://schemas.microsoft.com/office/drawing/2014/main" id="{C99CC8E4-51C8-40B7-A6D2-4353C129334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8922397E-856C-4260-84DB-1C8C2016F6F4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12</a:t>
            </a:fld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2" name="Pentágono 97">
            <a:extLst>
              <a:ext uri="{FF2B5EF4-FFF2-40B4-BE49-F238E27FC236}">
                <a16:creationId xmlns:a16="http://schemas.microsoft.com/office/drawing/2014/main" id="{CAB3C0CA-ACF1-44AD-8FDC-E6208EF73CCE}"/>
              </a:ext>
            </a:extLst>
          </p:cNvPr>
          <p:cNvSpPr/>
          <p:nvPr/>
        </p:nvSpPr>
        <p:spPr>
          <a:xfrm>
            <a:off x="9028484" y="6288509"/>
            <a:ext cx="1387996" cy="43730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Modelo capas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simulación</a:t>
            </a:r>
            <a:endParaRPr kumimoji="0" lang="es-AR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0170C0-35B4-45A8-A307-C821BB7D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15" y="4290386"/>
            <a:ext cx="2499896" cy="1790765"/>
          </a:xfrm>
          <a:prstGeom prst="rect">
            <a:avLst/>
          </a:prstGeom>
        </p:spPr>
      </p:pic>
      <p:pic>
        <p:nvPicPr>
          <p:cNvPr id="43" name="Picture 2" descr="Resultado de imagen para buffer circular en c">
            <a:extLst>
              <a:ext uri="{FF2B5EF4-FFF2-40B4-BE49-F238E27FC236}">
                <a16:creationId xmlns:a16="http://schemas.microsoft.com/office/drawing/2014/main" id="{7A3F9280-8392-4013-9382-D7F52B1C90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7" y="1077869"/>
            <a:ext cx="2115687" cy="15867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22442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Rectangle 1"/>
          <p:cNvSpPr>
            <a:spLocks noGrp="1" noChangeArrowheads="1"/>
          </p:cNvSpPr>
          <p:nvPr>
            <p:ph type="title"/>
          </p:nvPr>
        </p:nvSpPr>
        <p:spPr>
          <a:xfrm>
            <a:off x="1758132" y="122985"/>
            <a:ext cx="9848900" cy="764661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3200" b="1" dirty="0">
                <a:solidFill>
                  <a:srgbClr val="0000FF"/>
                </a:solidFill>
                <a:latin typeface="angsananew"/>
              </a:rPr>
              <a:t>El modelo de capas y el tratamiento de los datos</a:t>
            </a:r>
          </a:p>
        </p:txBody>
      </p:sp>
      <p:sp>
        <p:nvSpPr>
          <p:cNvPr id="58" name="Rectangle 5">
            <a:extLst>
              <a:ext uri="{FF2B5EF4-FFF2-40B4-BE49-F238E27FC236}">
                <a16:creationId xmlns:a16="http://schemas.microsoft.com/office/drawing/2014/main" id="{D2E1E0B9-E9D5-4E17-9288-B6FF28133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694" y="3766070"/>
            <a:ext cx="6624638" cy="647700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Drivers 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Firmware</a:t>
            </a:r>
          </a:p>
        </p:txBody>
      </p:sp>
      <p:sp>
        <p:nvSpPr>
          <p:cNvPr id="59" name="Rectangle 8">
            <a:extLst>
              <a:ext uri="{FF2B5EF4-FFF2-40B4-BE49-F238E27FC236}">
                <a16:creationId xmlns:a16="http://schemas.microsoft.com/office/drawing/2014/main" id="{FC365AAA-F492-4E64-8394-EACEF162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694" y="3117824"/>
            <a:ext cx="6624638" cy="6477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Buffers 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Memoria</a:t>
            </a:r>
          </a:p>
        </p:txBody>
      </p:sp>
      <p:sp>
        <p:nvSpPr>
          <p:cNvPr id="60" name="Rectangle 11">
            <a:extLst>
              <a:ext uri="{FF2B5EF4-FFF2-40B4-BE49-F238E27FC236}">
                <a16:creationId xmlns:a16="http://schemas.microsoft.com/office/drawing/2014/main" id="{5F00EFD0-4B7D-4C96-90CE-8C0CB3CFB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694" y="2397645"/>
            <a:ext cx="6624638" cy="7207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Primitivas 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librerías</a:t>
            </a:r>
          </a:p>
        </p:txBody>
      </p:sp>
      <p:sp>
        <p:nvSpPr>
          <p:cNvPr id="61" name="Rectangle 14">
            <a:extLst>
              <a:ext uri="{FF2B5EF4-FFF2-40B4-BE49-F238E27FC236}">
                <a16:creationId xmlns:a16="http://schemas.microsoft.com/office/drawing/2014/main" id="{8EA111F2-C428-49A4-8015-20C0F9821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694" y="1533499"/>
            <a:ext cx="6624638" cy="863600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Aplicación</a:t>
            </a:r>
          </a:p>
        </p:txBody>
      </p:sp>
      <p:grpSp>
        <p:nvGrpSpPr>
          <p:cNvPr id="62" name="Group 17">
            <a:extLst>
              <a:ext uri="{FF2B5EF4-FFF2-40B4-BE49-F238E27FC236}">
                <a16:creationId xmlns:a16="http://schemas.microsoft.com/office/drawing/2014/main" id="{331AD19F-2372-4FCD-B9C0-7315E3BF7294}"/>
              </a:ext>
            </a:extLst>
          </p:cNvPr>
          <p:cNvGrpSpPr>
            <a:grpSpLocks/>
          </p:cNvGrpSpPr>
          <p:nvPr/>
        </p:nvGrpSpPr>
        <p:grpSpPr bwMode="auto">
          <a:xfrm>
            <a:off x="3128194" y="1604937"/>
            <a:ext cx="862013" cy="2160587"/>
            <a:chOff x="204" y="1434"/>
            <a:chExt cx="589" cy="998"/>
          </a:xfrm>
        </p:grpSpPr>
        <p:sp>
          <p:nvSpPr>
            <p:cNvPr id="63" name="Rectangle 18">
              <a:extLst>
                <a:ext uri="{FF2B5EF4-FFF2-40B4-BE49-F238E27FC236}">
                  <a16:creationId xmlns:a16="http://schemas.microsoft.com/office/drawing/2014/main" id="{C04F2AFA-5FB8-4D2B-87EA-1CAC880AA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1706"/>
              <a:ext cx="545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B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E</a:t>
              </a:r>
            </a:p>
          </p:txBody>
        </p:sp>
        <p:sp>
          <p:nvSpPr>
            <p:cNvPr id="64" name="AutoShape 19">
              <a:extLst>
                <a:ext uri="{FF2B5EF4-FFF2-40B4-BE49-F238E27FC236}">
                  <a16:creationId xmlns:a16="http://schemas.microsoft.com/office/drawing/2014/main" id="{31FC7A66-97BA-458D-A7D7-99FA2B04E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1434"/>
              <a:ext cx="45" cy="998"/>
            </a:xfrm>
            <a:prstGeom prst="leftBrace">
              <a:avLst>
                <a:gd name="adj1" fmla="val 184815"/>
                <a:gd name="adj2" fmla="val 50000"/>
              </a:avLst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65" name="141 Grupo">
            <a:extLst>
              <a:ext uri="{FF2B5EF4-FFF2-40B4-BE49-F238E27FC236}">
                <a16:creationId xmlns:a16="http://schemas.microsoft.com/office/drawing/2014/main" id="{42C53B42-4224-4293-8899-62ABEED97AD8}"/>
              </a:ext>
            </a:extLst>
          </p:cNvPr>
          <p:cNvGrpSpPr>
            <a:grpSpLocks/>
          </p:cNvGrpSpPr>
          <p:nvPr/>
        </p:nvGrpSpPr>
        <p:grpSpPr bwMode="auto">
          <a:xfrm>
            <a:off x="4206107" y="4414812"/>
            <a:ext cx="6626225" cy="1296317"/>
            <a:chOff x="323528" y="4797152"/>
            <a:chExt cx="6624736" cy="504949"/>
          </a:xfrm>
        </p:grpSpPr>
        <p:sp>
          <p:nvSpPr>
            <p:cNvPr id="66" name="143 Rectángulo">
              <a:extLst>
                <a:ext uri="{FF2B5EF4-FFF2-40B4-BE49-F238E27FC236}">
                  <a16:creationId xmlns:a16="http://schemas.microsoft.com/office/drawing/2014/main" id="{8984BD07-BD3B-4888-9F5F-6A7C02921ACA}"/>
                </a:ext>
              </a:extLst>
            </p:cNvPr>
            <p:cNvSpPr/>
            <p:nvPr/>
          </p:nvSpPr>
          <p:spPr>
            <a:xfrm>
              <a:off x="323528" y="4797152"/>
              <a:ext cx="6624736" cy="503361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7" name="110 Grupo">
              <a:extLst>
                <a:ext uri="{FF2B5EF4-FFF2-40B4-BE49-F238E27FC236}">
                  <a16:creationId xmlns:a16="http://schemas.microsoft.com/office/drawing/2014/main" id="{2EB3280E-91DA-45BB-9C95-0BB790CBB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528" y="4797152"/>
              <a:ext cx="6624736" cy="504949"/>
              <a:chOff x="323528" y="5589240"/>
              <a:chExt cx="6624736" cy="504949"/>
            </a:xfrm>
          </p:grpSpPr>
          <p:sp>
            <p:nvSpPr>
              <p:cNvPr id="68" name="Rectangle 5">
                <a:extLst>
                  <a:ext uri="{FF2B5EF4-FFF2-40B4-BE49-F238E27FC236}">
                    <a16:creationId xmlns:a16="http://schemas.microsoft.com/office/drawing/2014/main" id="{87DAB01E-B516-42DA-97F2-A72C5D87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28" y="5589240"/>
                <a:ext cx="6624736" cy="33665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Bauhaus 93" pitchFamily="82" charset="0"/>
                    <a:ea typeface="+mn-ea"/>
                    <a:cs typeface="+mn-cs"/>
                  </a:rPr>
                  <a:t>Definiciones  - Inicializaciones</a:t>
                </a:r>
                <a:endPara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auhaus 93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69" name="Rectangle 4">
                <a:extLst>
                  <a:ext uri="{FF2B5EF4-FFF2-40B4-BE49-F238E27FC236}">
                    <a16:creationId xmlns:a16="http://schemas.microsoft.com/office/drawing/2014/main" id="{9BE93097-EB29-48A7-8753-092F840A5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28" y="5925895"/>
                <a:ext cx="6624736" cy="168294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Times New Roman" pitchFamily="16" charset="0"/>
                  <a:buNone/>
                  <a:tabLst/>
                  <a:defRPr/>
                </a:pPr>
                <a:r>
                  <a:rPr kumimoji="0" lang="es-E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Bauhaus 93" pitchFamily="82" charset="0"/>
                    <a:ea typeface="+mn-ea"/>
                    <a:cs typeface="+mn-cs"/>
                  </a:rPr>
                  <a:t>Hardware</a:t>
                </a:r>
                <a:endPara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auhaus 93" pitchFamily="8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70" name="Picture 4">
            <a:extLst>
              <a:ext uri="{FF2B5EF4-FFF2-40B4-BE49-F238E27FC236}">
                <a16:creationId xmlns:a16="http://schemas.microsoft.com/office/drawing/2014/main" id="{E2DA0298-288B-41D0-8096-735E21649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3232" y="3911574"/>
            <a:ext cx="30575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5">
            <a:extLst>
              <a:ext uri="{FF2B5EF4-FFF2-40B4-BE49-F238E27FC236}">
                <a16:creationId xmlns:a16="http://schemas.microsoft.com/office/drawing/2014/main" id="{7C2DF69C-E7AB-48AE-AFDE-125D33B12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469" y="2686024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7">
            <a:extLst>
              <a:ext uri="{FF2B5EF4-FFF2-40B4-BE49-F238E27FC236}">
                <a16:creationId xmlns:a16="http://schemas.microsoft.com/office/drawing/2014/main" id="{D874D4F4-1C6B-441B-B0EF-073E7222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11382" y="2614587"/>
            <a:ext cx="32956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>
            <a:extLst>
              <a:ext uri="{FF2B5EF4-FFF2-40B4-BE49-F238E27FC236}">
                <a16:creationId xmlns:a16="http://schemas.microsoft.com/office/drawing/2014/main" id="{E7758E9C-A8A8-4734-9419-759EAAA9E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39944" y="3911574"/>
            <a:ext cx="16668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9">
            <a:extLst>
              <a:ext uri="{FF2B5EF4-FFF2-40B4-BE49-F238E27FC236}">
                <a16:creationId xmlns:a16="http://schemas.microsoft.com/office/drawing/2014/main" id="{EEC90392-6983-47C5-B95D-D0CFFF102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1067" y="4531567"/>
            <a:ext cx="2857500" cy="17145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  <a:headEnd/>
            <a:tailEnd/>
          </a:ln>
          <a:effectLst/>
        </p:spPr>
      </p:pic>
      <p:pic>
        <p:nvPicPr>
          <p:cNvPr id="75" name="Picture 10">
            <a:extLst>
              <a:ext uri="{FF2B5EF4-FFF2-40B4-BE49-F238E27FC236}">
                <a16:creationId xmlns:a16="http://schemas.microsoft.com/office/drawing/2014/main" id="{6283F428-FE5E-416E-A558-1F2BA4B0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87021" y="5016573"/>
            <a:ext cx="280035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38 Imagen" descr="UBE34.jpeg">
            <a:extLst>
              <a:ext uri="{FF2B5EF4-FFF2-40B4-BE49-F238E27FC236}">
                <a16:creationId xmlns:a16="http://schemas.microsoft.com/office/drawing/2014/main" id="{0D24E910-43C6-406D-BD8D-D7D6769D3DF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11382" y="2974949"/>
            <a:ext cx="7429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39 Imagen" descr="UBE34.jpeg">
            <a:extLst>
              <a:ext uri="{FF2B5EF4-FFF2-40B4-BE49-F238E27FC236}">
                <a16:creationId xmlns:a16="http://schemas.microsoft.com/office/drawing/2014/main" id="{1BEC9079-ABF4-4A8E-897C-EB0389475A2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50794" y="3008287"/>
            <a:ext cx="76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40 Rectángulo">
            <a:extLst>
              <a:ext uri="{FF2B5EF4-FFF2-40B4-BE49-F238E27FC236}">
                <a16:creationId xmlns:a16="http://schemas.microsoft.com/office/drawing/2014/main" id="{EE6941EC-7B52-4424-B3C0-648A3DF996B8}"/>
              </a:ext>
            </a:extLst>
          </p:cNvPr>
          <p:cNvSpPr/>
          <p:nvPr/>
        </p:nvSpPr>
        <p:spPr>
          <a:xfrm>
            <a:off x="8382819" y="1822424"/>
            <a:ext cx="1223963" cy="2159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dato</a:t>
            </a:r>
          </a:p>
        </p:txBody>
      </p:sp>
      <p:sp>
        <p:nvSpPr>
          <p:cNvPr id="79" name="42 Rectángulo">
            <a:extLst>
              <a:ext uri="{FF2B5EF4-FFF2-40B4-BE49-F238E27FC236}">
                <a16:creationId xmlns:a16="http://schemas.microsoft.com/office/drawing/2014/main" id="{D96A2D05-FA6E-4AD7-B6DC-871486402BF5}"/>
              </a:ext>
            </a:extLst>
          </p:cNvPr>
          <p:cNvSpPr/>
          <p:nvPr/>
        </p:nvSpPr>
        <p:spPr>
          <a:xfrm>
            <a:off x="13999394" y="4270349"/>
            <a:ext cx="1223963" cy="215900"/>
          </a:xfrm>
          <a:prstGeom prst="rect">
            <a:avLst/>
          </a:prstGeom>
          <a:solidFill>
            <a:srgbClr val="C0504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dato</a:t>
            </a:r>
          </a:p>
        </p:txBody>
      </p:sp>
      <p:sp>
        <p:nvSpPr>
          <p:cNvPr id="80" name="28 Llamada de flecha hacia abajo">
            <a:extLst>
              <a:ext uri="{FF2B5EF4-FFF2-40B4-BE49-F238E27FC236}">
                <a16:creationId xmlns:a16="http://schemas.microsoft.com/office/drawing/2014/main" id="{68FE83C2-AE5D-4FC8-B15E-55ADB79E8A07}"/>
              </a:ext>
            </a:extLst>
          </p:cNvPr>
          <p:cNvSpPr/>
          <p:nvPr/>
        </p:nvSpPr>
        <p:spPr>
          <a:xfrm>
            <a:off x="9175403" y="742577"/>
            <a:ext cx="648072" cy="720080"/>
          </a:xfrm>
          <a:prstGeom prst="downArrowCallout">
            <a:avLst/>
          </a:prstGeom>
          <a:solidFill>
            <a:srgbClr val="4BACC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8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Tx</a:t>
            </a:r>
            <a:endParaRPr kumimoji="0" lang="es-A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29 Llamada de flecha hacia abajo">
            <a:extLst>
              <a:ext uri="{FF2B5EF4-FFF2-40B4-BE49-F238E27FC236}">
                <a16:creationId xmlns:a16="http://schemas.microsoft.com/office/drawing/2014/main" id="{14B37D71-C5E0-4599-B240-96D4ECD745E2}"/>
              </a:ext>
            </a:extLst>
          </p:cNvPr>
          <p:cNvSpPr/>
          <p:nvPr/>
        </p:nvSpPr>
        <p:spPr>
          <a:xfrm>
            <a:off x="5142955" y="742577"/>
            <a:ext cx="648072" cy="720080"/>
          </a:xfrm>
          <a:prstGeom prst="downArrowCallout">
            <a:avLst/>
          </a:prstGeom>
          <a:solidFill>
            <a:srgbClr val="F7964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8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Rx</a:t>
            </a:r>
            <a:endParaRPr kumimoji="0" lang="es-A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 Box 3">
            <a:extLst>
              <a:ext uri="{FF2B5EF4-FFF2-40B4-BE49-F238E27FC236}">
                <a16:creationId xmlns:a16="http://schemas.microsoft.com/office/drawing/2014/main" id="{9DA14B7D-A3EE-4F53-A098-A9D8041A2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7062" y="627282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E8F7722A-C184-4A4F-AC28-433B2AD2F973}" type="slidenum"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13</a:t>
            </a:fld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33" name="3 Marcador de fecha">
            <a:extLst>
              <a:ext uri="{FF2B5EF4-FFF2-40B4-BE49-F238E27FC236}">
                <a16:creationId xmlns:a16="http://schemas.microsoft.com/office/drawing/2014/main" id="{ECAB676E-5C1A-4BC0-B183-693AB817E7A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@2021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34" name="4 Marcador de pie de página">
            <a:extLst>
              <a:ext uri="{FF2B5EF4-FFF2-40B4-BE49-F238E27FC236}">
                <a16:creationId xmlns:a16="http://schemas.microsoft.com/office/drawing/2014/main" id="{075B7F1F-E0A9-44CA-9A35-145E1A13171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5720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Ing. M. Trujillo &amp; Ing. M. Giura - Informática II - UTN - FRBA</a:t>
            </a:r>
          </a:p>
        </p:txBody>
      </p:sp>
      <p:sp>
        <p:nvSpPr>
          <p:cNvPr id="35" name="Pentágono 97">
            <a:extLst>
              <a:ext uri="{FF2B5EF4-FFF2-40B4-BE49-F238E27FC236}">
                <a16:creationId xmlns:a16="http://schemas.microsoft.com/office/drawing/2014/main" id="{8B8C5A17-B33A-4638-B804-8602F4617351}"/>
              </a:ext>
            </a:extLst>
          </p:cNvPr>
          <p:cNvSpPr/>
          <p:nvPr/>
        </p:nvSpPr>
        <p:spPr>
          <a:xfrm>
            <a:off x="8828096" y="6317493"/>
            <a:ext cx="1660392" cy="43730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PRIMITIVAS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4C5BFE-194B-47D0-829D-31A01872C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5" y="3744140"/>
            <a:ext cx="3913104" cy="196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65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C -0.00612 0.02454 -0.00365 0.01088 -0.00625 0.04167 C -0.0043 0.06528 0.00208 0.09005 0.00208 0.11389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1389 L -0.03529 0.22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29 0.2257 L -0.0668 0.393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8 0.39375 L 0.00417 0.3097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25 0.29931 L 0.56133 0.299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63138 0.0305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76" y="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138 0.03055 L -0.80781 -0.047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8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987 -0.04723 L -0.67018 -0.1206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433 -0.12061 L -0.79818 -0.2229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3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27 -0.22292 L -0.79427 -0.3671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9" grpId="0" animBg="1"/>
      <p:bldP spid="79" grpId="1" animBg="1"/>
      <p:bldP spid="79" grpId="2" animBg="1"/>
      <p:bldP spid="79" grpId="3" animBg="1"/>
      <p:bldP spid="79" grpId="4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3" name="Group 8"/>
          <p:cNvGrpSpPr>
            <a:grpSpLocks/>
          </p:cNvGrpSpPr>
          <p:nvPr/>
        </p:nvGrpSpPr>
        <p:grpSpPr bwMode="auto">
          <a:xfrm>
            <a:off x="4838701" y="355452"/>
            <a:ext cx="1462088" cy="3703638"/>
            <a:chOff x="2088" y="1738"/>
            <a:chExt cx="921" cy="2333"/>
          </a:xfrm>
        </p:grpSpPr>
        <p:sp>
          <p:nvSpPr>
            <p:cNvPr id="3084" name="Rectangle 9"/>
            <p:cNvSpPr>
              <a:spLocks noChangeArrowheads="1"/>
            </p:cNvSpPr>
            <p:nvPr/>
          </p:nvSpPr>
          <p:spPr bwMode="auto">
            <a:xfrm>
              <a:off x="2115" y="1926"/>
              <a:ext cx="661" cy="5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 dirty="0"/>
            </a:p>
          </p:txBody>
        </p:sp>
        <p:sp>
          <p:nvSpPr>
            <p:cNvPr id="3085" name="Rectangle 10"/>
            <p:cNvSpPr>
              <a:spLocks noChangeArrowheads="1"/>
            </p:cNvSpPr>
            <p:nvPr/>
          </p:nvSpPr>
          <p:spPr bwMode="auto">
            <a:xfrm>
              <a:off x="2115" y="2243"/>
              <a:ext cx="661" cy="86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 dirty="0"/>
            </a:p>
          </p:txBody>
        </p:sp>
        <p:sp>
          <p:nvSpPr>
            <p:cNvPr id="3086" name="Rectangle 11"/>
            <p:cNvSpPr>
              <a:spLocks noChangeArrowheads="1"/>
            </p:cNvSpPr>
            <p:nvPr/>
          </p:nvSpPr>
          <p:spPr bwMode="auto">
            <a:xfrm>
              <a:off x="2115" y="2355"/>
              <a:ext cx="661" cy="86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 dirty="0"/>
            </a:p>
          </p:txBody>
        </p:sp>
        <p:sp>
          <p:nvSpPr>
            <p:cNvPr id="3087" name="Rectangle 12"/>
            <p:cNvSpPr>
              <a:spLocks noChangeArrowheads="1"/>
            </p:cNvSpPr>
            <p:nvPr/>
          </p:nvSpPr>
          <p:spPr bwMode="auto">
            <a:xfrm>
              <a:off x="2115" y="2465"/>
              <a:ext cx="661" cy="8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 dirty="0"/>
            </a:p>
          </p:txBody>
        </p:sp>
        <p:sp>
          <p:nvSpPr>
            <p:cNvPr id="3088" name="Text Box 13"/>
            <p:cNvSpPr txBox="1">
              <a:spLocks noChangeArrowheads="1"/>
            </p:cNvSpPr>
            <p:nvPr/>
          </p:nvSpPr>
          <p:spPr bwMode="auto">
            <a:xfrm>
              <a:off x="2088" y="2005"/>
              <a:ext cx="820" cy="2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ES" sz="1400" b="1" dirty="0" err="1">
                  <a:solidFill>
                    <a:srgbClr val="3366FF"/>
                  </a:solidFill>
                </a:rPr>
                <a:t>TmrRun</a:t>
              </a:r>
              <a:endParaRPr lang="es-ES" sz="1400" b="1" dirty="0">
                <a:solidFill>
                  <a:srgbClr val="3366FF"/>
                </a:solidFill>
              </a:endParaRPr>
            </a:p>
          </p:txBody>
        </p:sp>
        <p:sp>
          <p:nvSpPr>
            <p:cNvPr id="3089" name="Rectangle 14"/>
            <p:cNvSpPr>
              <a:spLocks noChangeArrowheads="1"/>
            </p:cNvSpPr>
            <p:nvPr/>
          </p:nvSpPr>
          <p:spPr bwMode="auto">
            <a:xfrm>
              <a:off x="2115" y="2763"/>
              <a:ext cx="661" cy="8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090" name="Rectangle 15"/>
            <p:cNvSpPr>
              <a:spLocks noChangeArrowheads="1"/>
            </p:cNvSpPr>
            <p:nvPr/>
          </p:nvSpPr>
          <p:spPr bwMode="auto">
            <a:xfrm>
              <a:off x="2115" y="2860"/>
              <a:ext cx="661" cy="9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091" name="Rectangle 16"/>
            <p:cNvSpPr>
              <a:spLocks noChangeArrowheads="1"/>
            </p:cNvSpPr>
            <p:nvPr/>
          </p:nvSpPr>
          <p:spPr bwMode="auto">
            <a:xfrm>
              <a:off x="2115" y="2959"/>
              <a:ext cx="661" cy="86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092" name="Text Box 17"/>
            <p:cNvSpPr txBox="1">
              <a:spLocks noChangeArrowheads="1"/>
            </p:cNvSpPr>
            <p:nvPr/>
          </p:nvSpPr>
          <p:spPr bwMode="auto">
            <a:xfrm>
              <a:off x="2088" y="2575"/>
              <a:ext cx="820" cy="2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ES" sz="1400" b="1">
                  <a:solidFill>
                    <a:srgbClr val="3366FF"/>
                  </a:solidFill>
                </a:rPr>
                <a:t>MSG_DSP</a:t>
              </a:r>
            </a:p>
          </p:txBody>
        </p:sp>
        <p:sp>
          <p:nvSpPr>
            <p:cNvPr id="3093" name="Rectangle 18"/>
            <p:cNvSpPr>
              <a:spLocks noChangeArrowheads="1"/>
            </p:cNvSpPr>
            <p:nvPr/>
          </p:nvSpPr>
          <p:spPr bwMode="auto">
            <a:xfrm>
              <a:off x="2118" y="3326"/>
              <a:ext cx="661" cy="86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094" name="Rectangle 19"/>
            <p:cNvSpPr>
              <a:spLocks noChangeArrowheads="1"/>
            </p:cNvSpPr>
            <p:nvPr/>
          </p:nvSpPr>
          <p:spPr bwMode="auto">
            <a:xfrm>
              <a:off x="2118" y="3425"/>
              <a:ext cx="661" cy="8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095" name="Text Box 20"/>
            <p:cNvSpPr txBox="1">
              <a:spLocks noChangeArrowheads="1"/>
            </p:cNvSpPr>
            <p:nvPr/>
          </p:nvSpPr>
          <p:spPr bwMode="auto">
            <a:xfrm>
              <a:off x="2189" y="3076"/>
              <a:ext cx="820" cy="2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ES" sz="1400" b="1" dirty="0" err="1">
                  <a:solidFill>
                    <a:srgbClr val="3366FF"/>
                  </a:solidFill>
                </a:rPr>
                <a:t>BufferRx</a:t>
              </a:r>
              <a:endParaRPr lang="es-ES" sz="1400" b="1" dirty="0">
                <a:solidFill>
                  <a:srgbClr val="3366FF"/>
                </a:solidFill>
              </a:endParaRPr>
            </a:p>
          </p:txBody>
        </p:sp>
        <p:grpSp>
          <p:nvGrpSpPr>
            <p:cNvPr id="3096" name="Group 21"/>
            <p:cNvGrpSpPr>
              <a:grpSpLocks/>
            </p:cNvGrpSpPr>
            <p:nvPr/>
          </p:nvGrpSpPr>
          <p:grpSpPr bwMode="auto">
            <a:xfrm>
              <a:off x="2139" y="3765"/>
              <a:ext cx="661" cy="306"/>
              <a:chOff x="2139" y="3765"/>
              <a:chExt cx="661" cy="306"/>
            </a:xfrm>
          </p:grpSpPr>
          <p:sp>
            <p:nvSpPr>
              <p:cNvPr id="3099" name="Rectangle 22"/>
              <p:cNvSpPr>
                <a:spLocks noChangeArrowheads="1"/>
              </p:cNvSpPr>
              <p:nvPr/>
            </p:nvSpPr>
            <p:spPr bwMode="auto">
              <a:xfrm>
                <a:off x="2139" y="3765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100" name="Rectangle 23"/>
              <p:cNvSpPr>
                <a:spLocks noChangeArrowheads="1"/>
              </p:cNvSpPr>
              <p:nvPr/>
            </p:nvSpPr>
            <p:spPr bwMode="auto">
              <a:xfrm>
                <a:off x="2139" y="3875"/>
                <a:ext cx="661" cy="85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101" name="Rectangle 24"/>
              <p:cNvSpPr>
                <a:spLocks noChangeArrowheads="1"/>
              </p:cNvSpPr>
              <p:nvPr/>
            </p:nvSpPr>
            <p:spPr bwMode="auto">
              <a:xfrm>
                <a:off x="2139" y="3986"/>
                <a:ext cx="661" cy="85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3097" name="Text Box 25"/>
            <p:cNvSpPr txBox="1">
              <a:spLocks noChangeArrowheads="1"/>
            </p:cNvSpPr>
            <p:nvPr/>
          </p:nvSpPr>
          <p:spPr bwMode="auto">
            <a:xfrm>
              <a:off x="2139" y="3527"/>
              <a:ext cx="820" cy="2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ES" sz="1400" b="1" dirty="0">
                  <a:solidFill>
                    <a:srgbClr val="3366FF"/>
                  </a:solidFill>
                </a:rPr>
                <a:t>BufferTx</a:t>
              </a:r>
            </a:p>
          </p:txBody>
        </p:sp>
        <p:sp>
          <p:nvSpPr>
            <p:cNvPr id="3098" name="Text Box 26"/>
            <p:cNvSpPr txBox="1">
              <a:spLocks noChangeArrowheads="1"/>
            </p:cNvSpPr>
            <p:nvPr/>
          </p:nvSpPr>
          <p:spPr bwMode="auto">
            <a:xfrm>
              <a:off x="2238" y="1738"/>
              <a:ext cx="373" cy="2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ES" sz="1400" b="1" dirty="0" err="1">
                  <a:solidFill>
                    <a:srgbClr val="3366FF"/>
                  </a:solidFill>
                </a:rPr>
                <a:t>key</a:t>
              </a:r>
              <a:endParaRPr lang="es-ES" sz="1400" b="1" dirty="0">
                <a:solidFill>
                  <a:srgbClr val="3366FF"/>
                </a:solidFill>
              </a:endParaRPr>
            </a:p>
          </p:txBody>
        </p:sp>
      </p:grp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4882767" y="2727422"/>
            <a:ext cx="1049338" cy="138545"/>
          </a:xfrm>
          <a:prstGeom prst="rect">
            <a:avLst/>
          </a:prstGeom>
          <a:solidFill>
            <a:srgbClr val="FFFFFF"/>
          </a:solidFill>
          <a:ln w="28440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Elipse 1"/>
          <p:cNvSpPr/>
          <p:nvPr/>
        </p:nvSpPr>
        <p:spPr>
          <a:xfrm>
            <a:off x="4636641" y="2418126"/>
            <a:ext cx="1603374" cy="1897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auto">
          <a:xfrm rot="9904113">
            <a:off x="3308416" y="2851123"/>
            <a:ext cx="1266421" cy="604159"/>
          </a:xfrm>
          <a:prstGeom prst="notchedRightArrow">
            <a:avLst>
              <a:gd name="adj1" fmla="val 50000"/>
              <a:gd name="adj2" fmla="val 30317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rot="10800000" wrap="none" anchor="ctr"/>
          <a:lstStyle/>
          <a:p>
            <a:r>
              <a:rPr lang="es-AR" dirty="0"/>
              <a:t>    </a:t>
            </a:r>
            <a:r>
              <a:rPr lang="es-AR" b="1" dirty="0">
                <a:solidFill>
                  <a:srgbClr val="FFFF00"/>
                </a:solidFill>
              </a:rPr>
              <a:t>pop</a:t>
            </a:r>
            <a:endParaRPr lang="es-AR" dirty="0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 rot="644314">
            <a:off x="3266078" y="3469110"/>
            <a:ext cx="1329439" cy="772430"/>
          </a:xfrm>
          <a:prstGeom prst="notchedRightArrow">
            <a:avLst>
              <a:gd name="adj1" fmla="val 50000"/>
              <a:gd name="adj2" fmla="val 29781"/>
            </a:avLst>
          </a:prstGeom>
          <a:solidFill>
            <a:srgbClr val="0070C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s-AR" sz="1400" b="1" dirty="0">
                <a:solidFill>
                  <a:srgbClr val="FFFF00"/>
                </a:solidFill>
              </a:rPr>
              <a:t>    </a:t>
            </a:r>
            <a:r>
              <a:rPr lang="es-AR" b="1" dirty="0">
                <a:solidFill>
                  <a:srgbClr val="FFFF00"/>
                </a:solidFill>
              </a:rPr>
              <a:t>push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78952" y="2456689"/>
            <a:ext cx="2071278" cy="163121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000" dirty="0">
                <a:solidFill>
                  <a:srgbClr val="00B050"/>
                </a:solidFill>
              </a:rPr>
              <a:t>Primitivas de recepción y de transmisión serie incluidas en la biblioteca de Info2</a:t>
            </a: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9E82439B-CAE5-4BFA-94FB-9B722E783EEA}"/>
              </a:ext>
            </a:extLst>
          </p:cNvPr>
          <p:cNvGraphicFramePr/>
          <p:nvPr/>
        </p:nvGraphicFramePr>
        <p:xfrm>
          <a:off x="191343" y="4268852"/>
          <a:ext cx="3596505" cy="163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upo 12">
            <a:extLst>
              <a:ext uri="{FF2B5EF4-FFF2-40B4-BE49-F238E27FC236}">
                <a16:creationId xmlns:a16="http://schemas.microsoft.com/office/drawing/2014/main" id="{06926198-9011-4A86-9CF1-7C32EB4D2C2B}"/>
              </a:ext>
            </a:extLst>
          </p:cNvPr>
          <p:cNvGrpSpPr/>
          <p:nvPr/>
        </p:nvGrpSpPr>
        <p:grpSpPr>
          <a:xfrm>
            <a:off x="4151784" y="4365104"/>
            <a:ext cx="2808311" cy="1526916"/>
            <a:chOff x="2627785" y="4558332"/>
            <a:chExt cx="2808311" cy="3313677"/>
          </a:xfrm>
        </p:grpSpPr>
        <p:sp>
          <p:nvSpPr>
            <p:cNvPr id="5" name="CuadroTexto 4"/>
            <p:cNvSpPr txBox="1"/>
            <p:nvPr/>
          </p:nvSpPr>
          <p:spPr>
            <a:xfrm>
              <a:off x="2627785" y="5834823"/>
              <a:ext cx="2808311" cy="20371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s-ES" b="1" dirty="0">
                  <a:latin typeface="angsananew"/>
                </a:rPr>
                <a:t>Buffers </a:t>
              </a:r>
              <a:r>
                <a:rPr lang="es-ES" b="1" dirty="0">
                  <a:solidFill>
                    <a:srgbClr val="FF0000"/>
                  </a:solidFill>
                  <a:latin typeface="angsananew"/>
                </a:rPr>
                <a:t>circulares</a:t>
              </a:r>
            </a:p>
            <a:p>
              <a:pPr algn="ctr"/>
              <a:r>
                <a:rPr lang="es-ES" sz="1600" b="1" dirty="0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uint8_t </a:t>
              </a:r>
              <a:r>
                <a:rPr lang="es-ES" sz="1600" b="1" dirty="0" err="1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BufferRx</a:t>
              </a:r>
              <a:r>
                <a:rPr lang="es-ES" sz="1600" b="1" dirty="0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[TAMRX] y uint8_t BufferTx[TAMTX]</a:t>
              </a:r>
              <a:endParaRPr lang="es-AR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Flecha: hacia arriba 11">
              <a:extLst>
                <a:ext uri="{FF2B5EF4-FFF2-40B4-BE49-F238E27FC236}">
                  <a16:creationId xmlns:a16="http://schemas.microsoft.com/office/drawing/2014/main" id="{CCD19ECD-D85F-483A-8C6E-878CDCCFF5BA}"/>
                </a:ext>
              </a:extLst>
            </p:cNvPr>
            <p:cNvSpPr/>
            <p:nvPr/>
          </p:nvSpPr>
          <p:spPr>
            <a:xfrm>
              <a:off x="3882232" y="4558332"/>
              <a:ext cx="262731" cy="1141535"/>
            </a:xfrm>
            <a:prstGeom prst="upArrow">
              <a:avLst/>
            </a:prstGeom>
            <a:ln w="38100">
              <a:solidFill>
                <a:srgbClr val="00206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40" name="3 Marcador de fecha">
            <a:extLst>
              <a:ext uri="{FF2B5EF4-FFF2-40B4-BE49-F238E27FC236}">
                <a16:creationId xmlns:a16="http://schemas.microsoft.com/office/drawing/2014/main" id="{1FEEA16A-951C-4E6F-A619-D3FABC53CC3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41" name="4 Marcador de pie de página">
            <a:extLst>
              <a:ext uri="{FF2B5EF4-FFF2-40B4-BE49-F238E27FC236}">
                <a16:creationId xmlns:a16="http://schemas.microsoft.com/office/drawing/2014/main" id="{04415229-2B08-4610-9F4F-23C8BBCC3EE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44" name="26 CuadroTexto">
            <a:extLst>
              <a:ext uri="{FF2B5EF4-FFF2-40B4-BE49-F238E27FC236}">
                <a16:creationId xmlns:a16="http://schemas.microsoft.com/office/drawing/2014/main" id="{017C4628-B713-437C-A152-04440359A8E3}"/>
              </a:ext>
            </a:extLst>
          </p:cNvPr>
          <p:cNvSpPr txBox="1"/>
          <p:nvPr/>
        </p:nvSpPr>
        <p:spPr>
          <a:xfrm>
            <a:off x="8128792" y="1852465"/>
            <a:ext cx="2977834" cy="286232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s-AR" sz="2800" b="1" dirty="0"/>
          </a:p>
          <a:p>
            <a:pPr algn="ctr"/>
            <a:r>
              <a:rPr lang="es-AR" sz="4000" b="1" dirty="0"/>
              <a:t>Analizamos las funciones primitivas</a:t>
            </a:r>
          </a:p>
          <a:p>
            <a:pPr algn="ctr"/>
            <a:endParaRPr lang="es-AR" sz="2800" b="1" dirty="0"/>
          </a:p>
        </p:txBody>
      </p:sp>
    </p:spTree>
    <p:extLst>
      <p:ext uri="{BB962C8B-B14F-4D97-AF65-F5344CB8AC3E}">
        <p14:creationId xmlns:p14="http://schemas.microsoft.com/office/powerpoint/2010/main" val="344820970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22 CuadroTexto"/>
          <p:cNvSpPr txBox="1">
            <a:spLocks noChangeArrowheads="1"/>
          </p:cNvSpPr>
          <p:nvPr/>
        </p:nvSpPr>
        <p:spPr bwMode="auto">
          <a:xfrm>
            <a:off x="1793961" y="268113"/>
            <a:ext cx="662376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void  </a:t>
            </a: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Transmitir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void*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datos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, uint8_t cant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           // </a:t>
            </a: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primitiva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que escribe en el buffer de Tx </a:t>
            </a: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(BufferTx)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5132" name="23 CuadroTexto"/>
          <p:cNvSpPr txBox="1">
            <a:spLocks noChangeArrowheads="1"/>
          </p:cNvSpPr>
          <p:nvPr/>
        </p:nvSpPr>
        <p:spPr bwMode="auto">
          <a:xfrm>
            <a:off x="3965541" y="3724229"/>
            <a:ext cx="3373642" cy="203132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int16_t  </a:t>
            </a:r>
            <a:r>
              <a:rPr kumimoji="0" lang="es-A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</a:rPr>
              <a:t>popRx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 (void)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// </a:t>
            </a: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primitiva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 que recibe un dato del     // </a:t>
            </a:r>
            <a:r>
              <a:rPr kumimoji="0" lang="es-A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BufferRx</a:t>
            </a:r>
            <a:r>
              <a:rPr lang="es-AR" sz="1800" i="1" dirty="0">
                <a:solidFill>
                  <a:srgbClr val="00B050"/>
                </a:solidFill>
                <a:latin typeface="Arial Narrow"/>
              </a:rPr>
              <a:t> 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cuando los índices no       // coincidan</a:t>
            </a:r>
            <a:r>
              <a:rPr lang="es-AR" sz="1800" i="1" dirty="0">
                <a:solidFill>
                  <a:srgbClr val="00B050"/>
                </a:solidFill>
                <a:latin typeface="Arial Narrow"/>
              </a:rPr>
              <a:t>, 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devolviendo  -1 por error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// (si no hay nada para recibir)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}</a:t>
            </a:r>
          </a:p>
        </p:txBody>
      </p:sp>
      <p:sp>
        <p:nvSpPr>
          <p:cNvPr id="28" name="27 Flecha a la derecha con bandas"/>
          <p:cNvSpPr/>
          <p:nvPr/>
        </p:nvSpPr>
        <p:spPr>
          <a:xfrm rot="20479163">
            <a:off x="8235746" y="1632171"/>
            <a:ext cx="1422609" cy="5760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push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3" name="22 CuadroTexto">
            <a:extLst>
              <a:ext uri="{FF2B5EF4-FFF2-40B4-BE49-F238E27FC236}">
                <a16:creationId xmlns:a16="http://schemas.microsoft.com/office/drawing/2014/main" id="{D9E382B6-4297-46D0-ACB7-434AD14AD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329" y="1206453"/>
            <a:ext cx="3319531" cy="147732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void  </a:t>
            </a: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</a:rPr>
              <a:t>pushTx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 (uint8_t dato)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// </a:t>
            </a:r>
            <a:r>
              <a:rPr kumimoji="0" lang="es-AR" sz="180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siempre tiene a la vista por ser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// </a:t>
            </a:r>
            <a:r>
              <a:rPr kumimoji="0" lang="es-A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var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 globales los índices y el buffer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}</a:t>
            </a:r>
          </a:p>
        </p:txBody>
      </p:sp>
      <p:sp>
        <p:nvSpPr>
          <p:cNvPr id="10" name="Flecha: hacia la izquierda 9">
            <a:extLst>
              <a:ext uri="{FF2B5EF4-FFF2-40B4-BE49-F238E27FC236}">
                <a16:creationId xmlns:a16="http://schemas.microsoft.com/office/drawing/2014/main" id="{AC733E95-378C-4969-A69E-E56DF5995BDC}"/>
              </a:ext>
            </a:extLst>
          </p:cNvPr>
          <p:cNvSpPr/>
          <p:nvPr/>
        </p:nvSpPr>
        <p:spPr>
          <a:xfrm rot="20154099">
            <a:off x="8282678" y="4498533"/>
            <a:ext cx="1179769" cy="653289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pop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790A6D1-6637-479A-BCE1-A2A794AC1B01}"/>
              </a:ext>
            </a:extLst>
          </p:cNvPr>
          <p:cNvCxnSpPr>
            <a:cxnSpLocks/>
          </p:cNvCxnSpPr>
          <p:nvPr/>
        </p:nvCxnSpPr>
        <p:spPr>
          <a:xfrm>
            <a:off x="3207884" y="2924944"/>
            <a:ext cx="8433512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26 CuadroTexto">
            <a:extLst>
              <a:ext uri="{FF2B5EF4-FFF2-40B4-BE49-F238E27FC236}">
                <a16:creationId xmlns:a16="http://schemas.microsoft.com/office/drawing/2014/main" id="{4DB55836-19D6-46E4-9C35-ABCFB72F3A7B}"/>
              </a:ext>
            </a:extLst>
          </p:cNvPr>
          <p:cNvSpPr txBox="1"/>
          <p:nvPr/>
        </p:nvSpPr>
        <p:spPr>
          <a:xfrm>
            <a:off x="176030" y="2085315"/>
            <a:ext cx="2581216" cy="1569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¿Cómo hacemos las primitivas?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" name="Flecha: doblada hacia arriba 3">
            <a:extLst>
              <a:ext uri="{FF2B5EF4-FFF2-40B4-BE49-F238E27FC236}">
                <a16:creationId xmlns:a16="http://schemas.microsoft.com/office/drawing/2014/main" id="{3FB659EE-0B98-4555-BEF6-8DE5EB5A72DA}"/>
              </a:ext>
            </a:extLst>
          </p:cNvPr>
          <p:cNvSpPr/>
          <p:nvPr/>
        </p:nvSpPr>
        <p:spPr bwMode="auto">
          <a:xfrm rot="5400000">
            <a:off x="3073655" y="1168329"/>
            <a:ext cx="829240" cy="765336"/>
          </a:xfrm>
          <a:prstGeom prst="bentUp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3 Marcador de fecha">
            <a:extLst>
              <a:ext uri="{FF2B5EF4-FFF2-40B4-BE49-F238E27FC236}">
                <a16:creationId xmlns:a16="http://schemas.microsoft.com/office/drawing/2014/main" id="{FA52706C-906F-45BB-A26C-D89FC088D07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@2021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36" name="4 Marcador de pie de página">
            <a:extLst>
              <a:ext uri="{FF2B5EF4-FFF2-40B4-BE49-F238E27FC236}">
                <a16:creationId xmlns:a16="http://schemas.microsoft.com/office/drawing/2014/main" id="{2BB9398B-7213-4F06-BB3F-3D42B25A2435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Ing. M. Giura - Informática II - UTN - FRBA</a:t>
            </a:r>
          </a:p>
        </p:txBody>
      </p:sp>
      <p:sp>
        <p:nvSpPr>
          <p:cNvPr id="37" name="33 Marcador de número de diapositiva">
            <a:extLst>
              <a:ext uri="{FF2B5EF4-FFF2-40B4-BE49-F238E27FC236}">
                <a16:creationId xmlns:a16="http://schemas.microsoft.com/office/drawing/2014/main" id="{13ED6EBE-1231-4CF3-8687-175E957BFD6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8922397E-856C-4260-84DB-1C8C2016F6F4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15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006AB3-33BB-40A5-B7A1-852184CC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0" y="3944922"/>
            <a:ext cx="2615353" cy="1200330"/>
          </a:xfrm>
          <a:prstGeom prst="rect">
            <a:avLst/>
          </a:prstGeom>
        </p:spPr>
      </p:pic>
      <p:sp>
        <p:nvSpPr>
          <p:cNvPr id="38" name="10 Rectángulo">
            <a:extLst>
              <a:ext uri="{FF2B5EF4-FFF2-40B4-BE49-F238E27FC236}">
                <a16:creationId xmlns:a16="http://schemas.microsoft.com/office/drawing/2014/main" id="{E9A9C006-B7D0-4BBE-B59C-08AD8D978CCF}"/>
              </a:ext>
            </a:extLst>
          </p:cNvPr>
          <p:cNvSpPr/>
          <p:nvPr/>
        </p:nvSpPr>
        <p:spPr bwMode="auto">
          <a:xfrm>
            <a:off x="9485499" y="671731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9" name="11 Rectángulo">
            <a:extLst>
              <a:ext uri="{FF2B5EF4-FFF2-40B4-BE49-F238E27FC236}">
                <a16:creationId xmlns:a16="http://schemas.microsoft.com/office/drawing/2014/main" id="{1A4934B7-4863-4195-AE1E-D83D6D1A0FEB}"/>
              </a:ext>
            </a:extLst>
          </p:cNvPr>
          <p:cNvSpPr/>
          <p:nvPr/>
        </p:nvSpPr>
        <p:spPr bwMode="auto">
          <a:xfrm>
            <a:off x="9485499" y="887631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1" name="12 Rectángulo">
            <a:extLst>
              <a:ext uri="{FF2B5EF4-FFF2-40B4-BE49-F238E27FC236}">
                <a16:creationId xmlns:a16="http://schemas.microsoft.com/office/drawing/2014/main" id="{10718138-E963-4DA6-8567-BBB1F210D445}"/>
              </a:ext>
            </a:extLst>
          </p:cNvPr>
          <p:cNvSpPr/>
          <p:nvPr/>
        </p:nvSpPr>
        <p:spPr bwMode="auto">
          <a:xfrm>
            <a:off x="9485499" y="1103531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2" name="13 Rectángulo">
            <a:extLst>
              <a:ext uri="{FF2B5EF4-FFF2-40B4-BE49-F238E27FC236}">
                <a16:creationId xmlns:a16="http://schemas.microsoft.com/office/drawing/2014/main" id="{F2136906-5454-489F-8226-0B7BD0F83F05}"/>
              </a:ext>
            </a:extLst>
          </p:cNvPr>
          <p:cNvSpPr/>
          <p:nvPr/>
        </p:nvSpPr>
        <p:spPr bwMode="auto">
          <a:xfrm>
            <a:off x="9485499" y="1679793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3" name="14 Rectángulo">
            <a:extLst>
              <a:ext uri="{FF2B5EF4-FFF2-40B4-BE49-F238E27FC236}">
                <a16:creationId xmlns:a16="http://schemas.microsoft.com/office/drawing/2014/main" id="{41A19137-2A03-4400-8EE4-E1242AA03302}"/>
              </a:ext>
            </a:extLst>
          </p:cNvPr>
          <p:cNvSpPr/>
          <p:nvPr/>
        </p:nvSpPr>
        <p:spPr bwMode="auto">
          <a:xfrm>
            <a:off x="9501442" y="1319431"/>
            <a:ext cx="1223963" cy="36036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4" name="22 CuadroTexto">
            <a:extLst>
              <a:ext uri="{FF2B5EF4-FFF2-40B4-BE49-F238E27FC236}">
                <a16:creationId xmlns:a16="http://schemas.microsoft.com/office/drawing/2014/main" id="{E8F1B5B1-7BC1-419C-A94C-6BC7C1FDE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6467" y="287879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BufferTx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785B71D5-5C73-4FE0-A32D-CA8124C8D281}"/>
              </a:ext>
            </a:extLst>
          </p:cNvPr>
          <p:cNvSpPr/>
          <p:nvPr/>
        </p:nvSpPr>
        <p:spPr>
          <a:xfrm>
            <a:off x="11048780" y="527715"/>
            <a:ext cx="1064925" cy="445764"/>
          </a:xfrm>
          <a:prstGeom prst="rightArrow">
            <a:avLst/>
          </a:prstGeom>
          <a:solidFill>
            <a:srgbClr val="FFCC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inxTxOut</a:t>
            </a:r>
          </a:p>
        </p:txBody>
      </p:sp>
      <p:sp>
        <p:nvSpPr>
          <p:cNvPr id="46" name="Flecha: a la derecha 45">
            <a:extLst>
              <a:ext uri="{FF2B5EF4-FFF2-40B4-BE49-F238E27FC236}">
                <a16:creationId xmlns:a16="http://schemas.microsoft.com/office/drawing/2014/main" id="{2AB2F2F6-3874-4F1A-96FC-6B9A96FDF021}"/>
              </a:ext>
            </a:extLst>
          </p:cNvPr>
          <p:cNvSpPr/>
          <p:nvPr/>
        </p:nvSpPr>
        <p:spPr>
          <a:xfrm>
            <a:off x="8312473" y="563191"/>
            <a:ext cx="1064925" cy="445764"/>
          </a:xfrm>
          <a:prstGeom prst="rightArrow">
            <a:avLst/>
          </a:prstGeom>
          <a:solidFill>
            <a:srgbClr val="CCEC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inxTxIn</a:t>
            </a:r>
          </a:p>
        </p:txBody>
      </p:sp>
      <p:sp>
        <p:nvSpPr>
          <p:cNvPr id="47" name="13 Rectángulo">
            <a:extLst>
              <a:ext uri="{FF2B5EF4-FFF2-40B4-BE49-F238E27FC236}">
                <a16:creationId xmlns:a16="http://schemas.microsoft.com/office/drawing/2014/main" id="{380E97EA-E880-42E5-BBE6-1DA77C9E7F73}"/>
              </a:ext>
            </a:extLst>
          </p:cNvPr>
          <p:cNvSpPr/>
          <p:nvPr/>
        </p:nvSpPr>
        <p:spPr bwMode="auto">
          <a:xfrm>
            <a:off x="9491773" y="1895991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8" name="13 Rectángulo">
            <a:extLst>
              <a:ext uri="{FF2B5EF4-FFF2-40B4-BE49-F238E27FC236}">
                <a16:creationId xmlns:a16="http://schemas.microsoft.com/office/drawing/2014/main" id="{2B8CE3F2-7B5A-4E3B-A97E-1CC30701F187}"/>
              </a:ext>
            </a:extLst>
          </p:cNvPr>
          <p:cNvSpPr/>
          <p:nvPr/>
        </p:nvSpPr>
        <p:spPr bwMode="auto">
          <a:xfrm>
            <a:off x="9501712" y="2111891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9" name="13 Rectángulo">
            <a:extLst>
              <a:ext uri="{FF2B5EF4-FFF2-40B4-BE49-F238E27FC236}">
                <a16:creationId xmlns:a16="http://schemas.microsoft.com/office/drawing/2014/main" id="{1E656B2E-46B4-4CC2-88EE-DC9E0B991B94}"/>
              </a:ext>
            </a:extLst>
          </p:cNvPr>
          <p:cNvSpPr/>
          <p:nvPr/>
        </p:nvSpPr>
        <p:spPr bwMode="auto">
          <a:xfrm>
            <a:off x="9501539" y="2328039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50" name="Cerrar llave 49">
            <a:extLst>
              <a:ext uri="{FF2B5EF4-FFF2-40B4-BE49-F238E27FC236}">
                <a16:creationId xmlns:a16="http://schemas.microsoft.com/office/drawing/2014/main" id="{F4087622-9E0C-4C25-B028-0AABA3BB512A}"/>
              </a:ext>
            </a:extLst>
          </p:cNvPr>
          <p:cNvSpPr/>
          <p:nvPr/>
        </p:nvSpPr>
        <p:spPr>
          <a:xfrm>
            <a:off x="10725404" y="657767"/>
            <a:ext cx="308180" cy="1886172"/>
          </a:xfrm>
          <a:prstGeom prst="rightBrace">
            <a:avLst>
              <a:gd name="adj1" fmla="val 69610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7627A45-C399-4F57-9494-9C9505A97492}"/>
              </a:ext>
            </a:extLst>
          </p:cNvPr>
          <p:cNvSpPr txBox="1"/>
          <p:nvPr/>
        </p:nvSpPr>
        <p:spPr>
          <a:xfrm>
            <a:off x="10853477" y="1330107"/>
            <a:ext cx="1532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TOPE_BUFFER_TX</a:t>
            </a:r>
          </a:p>
        </p:txBody>
      </p:sp>
      <p:grpSp>
        <p:nvGrpSpPr>
          <p:cNvPr id="52" name="16 Grupo">
            <a:extLst>
              <a:ext uri="{FF2B5EF4-FFF2-40B4-BE49-F238E27FC236}">
                <a16:creationId xmlns:a16="http://schemas.microsoft.com/office/drawing/2014/main" id="{D72329F2-CCDB-4726-A9C0-E2758D0D6877}"/>
              </a:ext>
            </a:extLst>
          </p:cNvPr>
          <p:cNvGrpSpPr>
            <a:grpSpLocks/>
          </p:cNvGrpSpPr>
          <p:nvPr/>
        </p:nvGrpSpPr>
        <p:grpSpPr bwMode="auto">
          <a:xfrm>
            <a:off x="9410915" y="4081139"/>
            <a:ext cx="1223963" cy="1225550"/>
            <a:chOff x="3563888" y="1052736"/>
            <a:chExt cx="1224136" cy="1224136"/>
          </a:xfrm>
        </p:grpSpPr>
        <p:sp>
          <p:nvSpPr>
            <p:cNvPr id="53" name="17 Rectángulo">
              <a:extLst>
                <a:ext uri="{FF2B5EF4-FFF2-40B4-BE49-F238E27FC236}">
                  <a16:creationId xmlns:a16="http://schemas.microsoft.com/office/drawing/2014/main" id="{77407890-0E3A-4AF1-B63A-C8BB24AE8CFD}"/>
                </a:ext>
              </a:extLst>
            </p:cNvPr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54" name="18 Rectángulo">
              <a:extLst>
                <a:ext uri="{FF2B5EF4-FFF2-40B4-BE49-F238E27FC236}">
                  <a16:creationId xmlns:a16="http://schemas.microsoft.com/office/drawing/2014/main" id="{D6FEB763-56B0-48BC-8084-4F9A81E3731F}"/>
                </a:ext>
              </a:extLst>
            </p:cNvPr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55" name="19 Rectángulo">
              <a:extLst>
                <a:ext uri="{FF2B5EF4-FFF2-40B4-BE49-F238E27FC236}">
                  <a16:creationId xmlns:a16="http://schemas.microsoft.com/office/drawing/2014/main" id="{03FDB24C-55B3-4068-94FE-DB4D77BE9D8E}"/>
                </a:ext>
              </a:extLst>
            </p:cNvPr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56" name="20 Rectángulo">
              <a:extLst>
                <a:ext uri="{FF2B5EF4-FFF2-40B4-BE49-F238E27FC236}">
                  <a16:creationId xmlns:a16="http://schemas.microsoft.com/office/drawing/2014/main" id="{65A5532C-7DD5-4895-A5D5-4E98DC6DF016}"/>
                </a:ext>
              </a:extLst>
            </p:cNvPr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57" name="21 Rectángulo">
              <a:extLst>
                <a:ext uri="{FF2B5EF4-FFF2-40B4-BE49-F238E27FC236}">
                  <a16:creationId xmlns:a16="http://schemas.microsoft.com/office/drawing/2014/main" id="{FE5B88E9-124F-47BB-9FAB-85C530AA0406}"/>
                </a:ext>
              </a:extLst>
            </p:cNvPr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</p:grpSp>
      <p:sp>
        <p:nvSpPr>
          <p:cNvPr id="58" name="23 CuadroTexto">
            <a:extLst>
              <a:ext uri="{FF2B5EF4-FFF2-40B4-BE49-F238E27FC236}">
                <a16:creationId xmlns:a16="http://schemas.microsoft.com/office/drawing/2014/main" id="{D6F6AB58-FCEF-4160-BA67-55A459782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089" y="3394743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BufferRx</a:t>
            </a:r>
          </a:p>
        </p:txBody>
      </p:sp>
      <p:sp>
        <p:nvSpPr>
          <p:cNvPr id="59" name="Flecha: hacia la izquierda 58">
            <a:extLst>
              <a:ext uri="{FF2B5EF4-FFF2-40B4-BE49-F238E27FC236}">
                <a16:creationId xmlns:a16="http://schemas.microsoft.com/office/drawing/2014/main" id="{EB01DCA4-FCF5-4812-9BB0-D6BCD5412928}"/>
              </a:ext>
            </a:extLst>
          </p:cNvPr>
          <p:cNvSpPr/>
          <p:nvPr/>
        </p:nvSpPr>
        <p:spPr>
          <a:xfrm>
            <a:off x="8328448" y="3741107"/>
            <a:ext cx="985629" cy="431800"/>
          </a:xfrm>
          <a:prstGeom prst="leftArrow">
            <a:avLst/>
          </a:prstGeom>
          <a:solidFill>
            <a:srgbClr val="FFCC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inxRxOut</a:t>
            </a:r>
          </a:p>
        </p:txBody>
      </p:sp>
      <p:sp>
        <p:nvSpPr>
          <p:cNvPr id="60" name="Flecha: hacia la izquierda 59">
            <a:extLst>
              <a:ext uri="{FF2B5EF4-FFF2-40B4-BE49-F238E27FC236}">
                <a16:creationId xmlns:a16="http://schemas.microsoft.com/office/drawing/2014/main" id="{B31A5106-DA2F-4D2C-889C-AD6AAEA7CA13}"/>
              </a:ext>
            </a:extLst>
          </p:cNvPr>
          <p:cNvSpPr/>
          <p:nvPr/>
        </p:nvSpPr>
        <p:spPr>
          <a:xfrm>
            <a:off x="10862109" y="3741048"/>
            <a:ext cx="985629" cy="431800"/>
          </a:xfrm>
          <a:prstGeom prst="leftArrow">
            <a:avLst/>
          </a:prstGeom>
          <a:solidFill>
            <a:srgbClr val="CCEC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inxRxIn</a:t>
            </a:r>
          </a:p>
        </p:txBody>
      </p:sp>
      <p:sp>
        <p:nvSpPr>
          <p:cNvPr id="61" name="13 Rectángulo">
            <a:extLst>
              <a:ext uri="{FF2B5EF4-FFF2-40B4-BE49-F238E27FC236}">
                <a16:creationId xmlns:a16="http://schemas.microsoft.com/office/drawing/2014/main" id="{71E1DF5B-D6F9-4DF1-A7D0-914DBFC3CE66}"/>
              </a:ext>
            </a:extLst>
          </p:cNvPr>
          <p:cNvSpPr/>
          <p:nvPr/>
        </p:nvSpPr>
        <p:spPr bwMode="auto">
          <a:xfrm>
            <a:off x="9410913" y="5311935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62" name="13 Rectángulo">
            <a:extLst>
              <a:ext uri="{FF2B5EF4-FFF2-40B4-BE49-F238E27FC236}">
                <a16:creationId xmlns:a16="http://schemas.microsoft.com/office/drawing/2014/main" id="{9E8A5C81-2638-4AC6-8D41-B7F61010666C}"/>
              </a:ext>
            </a:extLst>
          </p:cNvPr>
          <p:cNvSpPr/>
          <p:nvPr/>
        </p:nvSpPr>
        <p:spPr bwMode="auto">
          <a:xfrm>
            <a:off x="9410911" y="3855063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63" name="Cerrar llave 62">
            <a:extLst>
              <a:ext uri="{FF2B5EF4-FFF2-40B4-BE49-F238E27FC236}">
                <a16:creationId xmlns:a16="http://schemas.microsoft.com/office/drawing/2014/main" id="{11142214-B919-47E9-A624-32B11D57D3CD}"/>
              </a:ext>
            </a:extLst>
          </p:cNvPr>
          <p:cNvSpPr/>
          <p:nvPr/>
        </p:nvSpPr>
        <p:spPr>
          <a:xfrm>
            <a:off x="10709462" y="3869382"/>
            <a:ext cx="308180" cy="1886172"/>
          </a:xfrm>
          <a:prstGeom prst="rightBrace">
            <a:avLst>
              <a:gd name="adj1" fmla="val 69610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FFA863AD-A1F0-4EE3-B7A8-4D7E58854136}"/>
              </a:ext>
            </a:extLst>
          </p:cNvPr>
          <p:cNvSpPr txBox="1"/>
          <p:nvPr/>
        </p:nvSpPr>
        <p:spPr>
          <a:xfrm>
            <a:off x="10837535" y="4541722"/>
            <a:ext cx="1532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TOPE_BUFFER_RX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BAB2EA-A678-4FEC-9137-A936C76D9CA8}"/>
              </a:ext>
            </a:extLst>
          </p:cNvPr>
          <p:cNvSpPr txBox="1"/>
          <p:nvPr/>
        </p:nvSpPr>
        <p:spPr>
          <a:xfrm>
            <a:off x="3025208" y="720104"/>
            <a:ext cx="4725509" cy="2180918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void pushTx (uint8_t dato)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BufferTx [inxTxIn] = dato;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inxTxIn++;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       inxTxIn %= TOPE_BUFFER_TX;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       //…………………… FALTA ALGO          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}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F832903C-B454-47E1-90F9-4C22D0D5162E}"/>
              </a:ext>
            </a:extLst>
          </p:cNvPr>
          <p:cNvSpPr txBox="1"/>
          <p:nvPr/>
        </p:nvSpPr>
        <p:spPr>
          <a:xfrm>
            <a:off x="3025208" y="3117227"/>
            <a:ext cx="4248472" cy="2971326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int16_t popRX( void ) 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int16_t dato = -1;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</a:t>
            </a:r>
            <a:r>
              <a:rPr kumimoji="0" lang="es-A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if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(inxRxIn != inxRxOut)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{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dato = bufferRx[inxRxOut] 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 inxRxOut ++;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 inxRxOut  %= 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TOPE_BUFFER_RX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}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return dato;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67" name="Pentágono 97">
            <a:extLst>
              <a:ext uri="{FF2B5EF4-FFF2-40B4-BE49-F238E27FC236}">
                <a16:creationId xmlns:a16="http://schemas.microsoft.com/office/drawing/2014/main" id="{7AB2A927-4823-447D-9D78-68FF781B27FD}"/>
              </a:ext>
            </a:extLst>
          </p:cNvPr>
          <p:cNvSpPr/>
          <p:nvPr/>
        </p:nvSpPr>
        <p:spPr>
          <a:xfrm>
            <a:off x="8828096" y="6317493"/>
            <a:ext cx="1660392" cy="43730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177873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o 64">
            <a:extLst>
              <a:ext uri="{FF2B5EF4-FFF2-40B4-BE49-F238E27FC236}">
                <a16:creationId xmlns:a16="http://schemas.microsoft.com/office/drawing/2014/main" id="{0D372D18-3D4B-4114-BA4F-BE8DAF2D7ADF}"/>
              </a:ext>
            </a:extLst>
          </p:cNvPr>
          <p:cNvGrpSpPr/>
          <p:nvPr/>
        </p:nvGrpSpPr>
        <p:grpSpPr>
          <a:xfrm>
            <a:off x="4367809" y="4414316"/>
            <a:ext cx="2808311" cy="1526916"/>
            <a:chOff x="2627785" y="4558332"/>
            <a:chExt cx="2808311" cy="3313677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7AB05AE2-149F-4F2C-ABFE-4E61F58ECC3F}"/>
                </a:ext>
              </a:extLst>
            </p:cNvPr>
            <p:cNvSpPr txBox="1"/>
            <p:nvPr/>
          </p:nvSpPr>
          <p:spPr>
            <a:xfrm>
              <a:off x="2627785" y="5834823"/>
              <a:ext cx="2808311" cy="20371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gsananew"/>
                  <a:ea typeface="+mn-ea"/>
                </a:rPr>
                <a:t>Buffers </a:t>
              </a:r>
              <a:r>
                <a:rPr kumimoji="0" lang="es-E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ngsananew"/>
                  <a:ea typeface="+mn-ea"/>
                </a:rPr>
                <a:t>circulares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>
                      <a:lumMod val="75000"/>
                    </a:srgbClr>
                  </a:solidFill>
                  <a:effectLst/>
                  <a:uLnTx/>
                  <a:uFillTx/>
                  <a:latin typeface="angsananew"/>
                  <a:ea typeface="+mn-ea"/>
                </a:rPr>
                <a:t>uint8_t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CC">
                      <a:lumMod val="75000"/>
                    </a:srgbClr>
                  </a:solidFill>
                  <a:effectLst/>
                  <a:uLnTx/>
                  <a:uFillTx/>
                  <a:latin typeface="angsananew"/>
                  <a:ea typeface="+mn-ea"/>
                </a:rPr>
                <a:t>BufferRx</a:t>
              </a: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>
                      <a:lumMod val="75000"/>
                    </a:srgbClr>
                  </a:solidFill>
                  <a:effectLst/>
                  <a:uLnTx/>
                  <a:uFillTx/>
                  <a:latin typeface="angsananew"/>
                  <a:ea typeface="+mn-ea"/>
                </a:rPr>
                <a:t>[TAMRX] y uint8_t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CC">
                      <a:lumMod val="75000"/>
                    </a:srgbClr>
                  </a:solidFill>
                  <a:effectLst/>
                  <a:uLnTx/>
                  <a:uFillTx/>
                  <a:latin typeface="angsananew"/>
                  <a:ea typeface="+mn-ea"/>
                </a:rPr>
                <a:t>BufferTx</a:t>
              </a: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>
                      <a:lumMod val="75000"/>
                    </a:srgbClr>
                  </a:solidFill>
                  <a:effectLst/>
                  <a:uLnTx/>
                  <a:uFillTx/>
                  <a:latin typeface="angsananew"/>
                  <a:ea typeface="+mn-ea"/>
                </a:rPr>
                <a:t>[TAMTX]</a:t>
              </a:r>
              <a:endPara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67" name="Flecha: hacia arriba 66">
              <a:extLst>
                <a:ext uri="{FF2B5EF4-FFF2-40B4-BE49-F238E27FC236}">
                  <a16:creationId xmlns:a16="http://schemas.microsoft.com/office/drawing/2014/main" id="{4CDDCEA9-A59F-4685-AF85-E60BD0C0466D}"/>
                </a:ext>
              </a:extLst>
            </p:cNvPr>
            <p:cNvSpPr/>
            <p:nvPr/>
          </p:nvSpPr>
          <p:spPr>
            <a:xfrm>
              <a:off x="3882232" y="4558332"/>
              <a:ext cx="262731" cy="1141535"/>
            </a:xfrm>
            <a:prstGeom prst="upArrow">
              <a:avLst/>
            </a:prstGeom>
            <a:ln w="38100">
              <a:solidFill>
                <a:srgbClr val="00206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</p:grpSp>
      <p:pic>
        <p:nvPicPr>
          <p:cNvPr id="17410" name="Picture 2" descr="Pin on el cómic: bocadillos y onomatopeyas">
            <a:extLst>
              <a:ext uri="{FF2B5EF4-FFF2-40B4-BE49-F238E27FC236}">
                <a16:creationId xmlns:a16="http://schemas.microsoft.com/office/drawing/2014/main" id="{240FA50F-1153-4826-86E2-0AD19862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9052" flipH="1">
            <a:off x="132780" y="788839"/>
            <a:ext cx="2572271" cy="19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 Marcador de fecha">
            <a:extLst>
              <a:ext uri="{FF2B5EF4-FFF2-40B4-BE49-F238E27FC236}">
                <a16:creationId xmlns:a16="http://schemas.microsoft.com/office/drawing/2014/main" id="{1FEEA16A-951C-4E6F-A619-D3FABC53CC3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@2021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41" name="4 Marcador de pie de página">
            <a:extLst>
              <a:ext uri="{FF2B5EF4-FFF2-40B4-BE49-F238E27FC236}">
                <a16:creationId xmlns:a16="http://schemas.microsoft.com/office/drawing/2014/main" id="{04415229-2B08-4610-9F4F-23C8BBCC3EE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Ing. M. Trujillo &amp; Ing. M. Giura - Informática II - UTN - FRBA</a:t>
            </a:r>
          </a:p>
        </p:txBody>
      </p:sp>
      <p:sp>
        <p:nvSpPr>
          <p:cNvPr id="44" name="26 CuadroTexto">
            <a:extLst>
              <a:ext uri="{FF2B5EF4-FFF2-40B4-BE49-F238E27FC236}">
                <a16:creationId xmlns:a16="http://schemas.microsoft.com/office/drawing/2014/main" id="{017C4628-B713-437C-A152-04440359A8E3}"/>
              </a:ext>
            </a:extLst>
          </p:cNvPr>
          <p:cNvSpPr txBox="1"/>
          <p:nvPr/>
        </p:nvSpPr>
        <p:spPr>
          <a:xfrm>
            <a:off x="1514689" y="2613823"/>
            <a:ext cx="2977834" cy="360098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Ahora analizamos las funciones del lado firmware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9E68F34-BAB0-419D-BE98-CCD36385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69140" y="598339"/>
            <a:ext cx="3816350" cy="3198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534B4844-0FBE-4378-A493-A3EB197AA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69140" y="598338"/>
            <a:ext cx="3887788" cy="3198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6" name="Group 5">
            <a:extLst>
              <a:ext uri="{FF2B5EF4-FFF2-40B4-BE49-F238E27FC236}">
                <a16:creationId xmlns:a16="http://schemas.microsoft.com/office/drawing/2014/main" id="{BCA78A1D-F94B-42D7-8D62-A5BFC2753C03}"/>
              </a:ext>
            </a:extLst>
          </p:cNvPr>
          <p:cNvGrpSpPr>
            <a:grpSpLocks/>
          </p:cNvGrpSpPr>
          <p:nvPr/>
        </p:nvGrpSpPr>
        <p:grpSpPr bwMode="auto">
          <a:xfrm>
            <a:off x="5054726" y="404664"/>
            <a:ext cx="2325689" cy="3703638"/>
            <a:chOff x="2088" y="1738"/>
            <a:chExt cx="1465" cy="2333"/>
          </a:xfrm>
        </p:grpSpPr>
        <p:sp>
          <p:nvSpPr>
            <p:cNvPr id="37" name="AutoShape 6">
              <a:extLst>
                <a:ext uri="{FF2B5EF4-FFF2-40B4-BE49-F238E27FC236}">
                  <a16:creationId xmlns:a16="http://schemas.microsoft.com/office/drawing/2014/main" id="{D67F0D91-C1AF-43ED-9969-68ACFFFA67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50" y="3197"/>
              <a:ext cx="687" cy="224"/>
            </a:xfrm>
            <a:prstGeom prst="notchedRightArrow">
              <a:avLst>
                <a:gd name="adj1" fmla="val 50000"/>
                <a:gd name="adj2" fmla="val 30317"/>
              </a:avLst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kumimoji="0" lang="es-A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push</a:t>
              </a:r>
              <a:endPara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8" name="AutoShape 7">
              <a:extLst>
                <a:ext uri="{FF2B5EF4-FFF2-40B4-BE49-F238E27FC236}">
                  <a16:creationId xmlns:a16="http://schemas.microsoft.com/office/drawing/2014/main" id="{F906BB5B-7006-41B6-805D-2ED551471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" y="3757"/>
              <a:ext cx="641" cy="225"/>
            </a:xfrm>
            <a:prstGeom prst="notchedRightArrow">
              <a:avLst>
                <a:gd name="adj1" fmla="val 50000"/>
                <a:gd name="adj2" fmla="val 29781"/>
              </a:avLst>
            </a:prstGeom>
            <a:solidFill>
              <a:srgbClr val="0070C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kumimoji="0" lang="es-A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pop</a:t>
              </a:r>
              <a:endPara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DECAD10E-B966-4E92-BB58-546250D7D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8" y="1738"/>
              <a:ext cx="921" cy="2333"/>
              <a:chOff x="2088" y="1738"/>
              <a:chExt cx="921" cy="2333"/>
            </a:xfrm>
          </p:grpSpPr>
          <p:sp>
            <p:nvSpPr>
              <p:cNvPr id="42" name="Rectangle 9">
                <a:extLst>
                  <a:ext uri="{FF2B5EF4-FFF2-40B4-BE49-F238E27FC236}">
                    <a16:creationId xmlns:a16="http://schemas.microsoft.com/office/drawing/2014/main" id="{68B5DF21-4090-4424-B112-A81BDAB0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1926"/>
                <a:ext cx="661" cy="5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3" name="Rectangle 10">
                <a:extLst>
                  <a:ext uri="{FF2B5EF4-FFF2-40B4-BE49-F238E27FC236}">
                    <a16:creationId xmlns:a16="http://schemas.microsoft.com/office/drawing/2014/main" id="{751BB48F-BF61-4B2A-ABE7-19CD9DF0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243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5" name="Rectangle 11">
                <a:extLst>
                  <a:ext uri="{FF2B5EF4-FFF2-40B4-BE49-F238E27FC236}">
                    <a16:creationId xmlns:a16="http://schemas.microsoft.com/office/drawing/2014/main" id="{7B9DA6D8-9A3E-4A5F-8CC9-14C27B31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355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6" name="Rectangle 12">
                <a:extLst>
                  <a:ext uri="{FF2B5EF4-FFF2-40B4-BE49-F238E27FC236}">
                    <a16:creationId xmlns:a16="http://schemas.microsoft.com/office/drawing/2014/main" id="{D4934E8D-6ADE-4461-9F97-B60491D2E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46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7" name="Text Box 13">
                <a:extLst>
                  <a:ext uri="{FF2B5EF4-FFF2-40B4-BE49-F238E27FC236}">
                    <a16:creationId xmlns:a16="http://schemas.microsoft.com/office/drawing/2014/main" id="{7589AA27-F51D-4846-B3B3-98EB2554A8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8" y="200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kumimoji="0" lang="es-E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TmrRun</a:t>
                </a:r>
                <a:endParaRPr kumimoji="0" lang="es-E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66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8" name="Rectangle 14">
                <a:extLst>
                  <a:ext uri="{FF2B5EF4-FFF2-40B4-BE49-F238E27FC236}">
                    <a16:creationId xmlns:a16="http://schemas.microsoft.com/office/drawing/2014/main" id="{A165B942-EB10-475D-B5D6-E383CF0C2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763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A29E9B64-DD7C-4282-B2B5-65A1C621D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860"/>
                <a:ext cx="661" cy="95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0" name="Rectangle 16">
                <a:extLst>
                  <a:ext uri="{FF2B5EF4-FFF2-40B4-BE49-F238E27FC236}">
                    <a16:creationId xmlns:a16="http://schemas.microsoft.com/office/drawing/2014/main" id="{179DA35B-1809-4C27-BD2A-7C67B2AED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959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1" name="Text Box 17">
                <a:extLst>
                  <a:ext uri="{FF2B5EF4-FFF2-40B4-BE49-F238E27FC236}">
                    <a16:creationId xmlns:a16="http://schemas.microsoft.com/office/drawing/2014/main" id="{BE1A1560-6980-40A2-A93A-56E88FCAF4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8" y="257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kumimoji="0" lang="es-E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MSG_DSP</a:t>
                </a:r>
              </a:p>
            </p:txBody>
          </p:sp>
          <p:sp>
            <p:nvSpPr>
              <p:cNvPr id="52" name="Rectangle 18">
                <a:extLst>
                  <a:ext uri="{FF2B5EF4-FFF2-40B4-BE49-F238E27FC236}">
                    <a16:creationId xmlns:a16="http://schemas.microsoft.com/office/drawing/2014/main" id="{B58A6CEF-1A88-4032-8809-FBE04788F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" y="3326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3" name="Rectangle 19">
                <a:extLst>
                  <a:ext uri="{FF2B5EF4-FFF2-40B4-BE49-F238E27FC236}">
                    <a16:creationId xmlns:a16="http://schemas.microsoft.com/office/drawing/2014/main" id="{9357C99C-AE5F-4880-9997-89B707B91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" y="342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4" name="Text Box 20">
                <a:extLst>
                  <a:ext uri="{FF2B5EF4-FFF2-40B4-BE49-F238E27FC236}">
                    <a16:creationId xmlns:a16="http://schemas.microsoft.com/office/drawing/2014/main" id="{DEEAF8F0-A222-4681-B55D-211DD24EE7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9" y="3076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kumimoji="0" lang="es-E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BufferRx</a:t>
                </a:r>
                <a:endParaRPr kumimoji="0" lang="es-E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66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55" name="Group 21">
                <a:extLst>
                  <a:ext uri="{FF2B5EF4-FFF2-40B4-BE49-F238E27FC236}">
                    <a16:creationId xmlns:a16="http://schemas.microsoft.com/office/drawing/2014/main" id="{1567CB74-E0C9-4076-A232-83B0620AE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9" y="3765"/>
                <a:ext cx="661" cy="306"/>
                <a:chOff x="2139" y="3765"/>
                <a:chExt cx="661" cy="306"/>
              </a:xfrm>
            </p:grpSpPr>
            <p:sp>
              <p:nvSpPr>
                <p:cNvPr id="58" name="Rectangle 22">
                  <a:extLst>
                    <a:ext uri="{FF2B5EF4-FFF2-40B4-BE49-F238E27FC236}">
                      <a16:creationId xmlns:a16="http://schemas.microsoft.com/office/drawing/2014/main" id="{C5B2E57E-3388-4DF7-917B-FB932D0DE1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9" y="3765"/>
                  <a:ext cx="661" cy="86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A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59" name="Rectangle 23">
                  <a:extLst>
                    <a:ext uri="{FF2B5EF4-FFF2-40B4-BE49-F238E27FC236}">
                      <a16:creationId xmlns:a16="http://schemas.microsoft.com/office/drawing/2014/main" id="{04A20107-E520-4C11-A6C0-2972F78553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9" y="3875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A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60" name="Rectangle 24">
                  <a:extLst>
                    <a:ext uri="{FF2B5EF4-FFF2-40B4-BE49-F238E27FC236}">
                      <a16:creationId xmlns:a16="http://schemas.microsoft.com/office/drawing/2014/main" id="{27657DB8-735D-4497-9F97-AB832A481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9" y="3986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A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56" name="Text Box 25">
                <a:extLst>
                  <a:ext uri="{FF2B5EF4-FFF2-40B4-BE49-F238E27FC236}">
                    <a16:creationId xmlns:a16="http://schemas.microsoft.com/office/drawing/2014/main" id="{E508EB8E-9F84-48B8-919F-F0E9F543B5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9" y="3527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kumimoji="0" lang="es-E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BufferTx</a:t>
                </a:r>
                <a:endParaRPr kumimoji="0" lang="es-E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66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7" name="Text Box 26">
                <a:extLst>
                  <a:ext uri="{FF2B5EF4-FFF2-40B4-BE49-F238E27FC236}">
                    <a16:creationId xmlns:a16="http://schemas.microsoft.com/office/drawing/2014/main" id="{AB27FD25-E6BC-4E2A-B5FB-04B8FD9B9E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8" y="1738"/>
                <a:ext cx="373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kumimoji="0" lang="es-E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key</a:t>
                </a:r>
                <a:endParaRPr kumimoji="0" lang="es-E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66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61" name="Rectangle 22">
            <a:extLst>
              <a:ext uri="{FF2B5EF4-FFF2-40B4-BE49-F238E27FC236}">
                <a16:creationId xmlns:a16="http://schemas.microsoft.com/office/drawing/2014/main" id="{B1806F55-0458-432D-BF09-856CF00E6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792" y="2776634"/>
            <a:ext cx="1049338" cy="138545"/>
          </a:xfrm>
          <a:prstGeom prst="rect">
            <a:avLst/>
          </a:prstGeom>
          <a:solidFill>
            <a:srgbClr val="FFFFFF"/>
          </a:solidFill>
          <a:ln w="28440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ABB95037-3FB5-4C2D-B506-76DDBDB58706}"/>
              </a:ext>
            </a:extLst>
          </p:cNvPr>
          <p:cNvSpPr/>
          <p:nvPr/>
        </p:nvSpPr>
        <p:spPr>
          <a:xfrm>
            <a:off x="4852666" y="2467338"/>
            <a:ext cx="1603374" cy="1897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graphicFrame>
        <p:nvGraphicFramePr>
          <p:cNvPr id="63" name="Diagrama 62">
            <a:extLst>
              <a:ext uri="{FF2B5EF4-FFF2-40B4-BE49-F238E27FC236}">
                <a16:creationId xmlns:a16="http://schemas.microsoft.com/office/drawing/2014/main" id="{FC289B84-546C-4B2C-BA09-C8DC0A42664D}"/>
              </a:ext>
            </a:extLst>
          </p:cNvPr>
          <p:cNvGraphicFramePr/>
          <p:nvPr/>
        </p:nvGraphicFramePr>
        <p:xfrm>
          <a:off x="7550426" y="3861047"/>
          <a:ext cx="4522238" cy="1574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4" name="Flecha: a la izquierda, derecha y arriba 63">
            <a:extLst>
              <a:ext uri="{FF2B5EF4-FFF2-40B4-BE49-F238E27FC236}">
                <a16:creationId xmlns:a16="http://schemas.microsoft.com/office/drawing/2014/main" id="{B3709B0C-3A3A-4CA9-99BA-A53DD4441A82}"/>
              </a:ext>
            </a:extLst>
          </p:cNvPr>
          <p:cNvSpPr/>
          <p:nvPr/>
        </p:nvSpPr>
        <p:spPr>
          <a:xfrm flipV="1">
            <a:off x="9345615" y="4762482"/>
            <a:ext cx="850242" cy="819141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D5DAFC0C-D361-489C-B16A-CEC99DC019EC}"/>
              </a:ext>
            </a:extLst>
          </p:cNvPr>
          <p:cNvSpPr/>
          <p:nvPr/>
        </p:nvSpPr>
        <p:spPr>
          <a:xfrm>
            <a:off x="9201600" y="5269779"/>
            <a:ext cx="1031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400" b="1" i="0" u="none" strike="noStrike" kern="1200" cap="none" spc="0" normalizeH="0" baseline="0" noProof="0" dirty="0" err="1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isr</a:t>
            </a:r>
            <a:endParaRPr kumimoji="0" lang="es-AR" sz="5400" b="1" i="0" u="none" strike="noStrike" kern="1200" cap="none" spc="0" normalizeH="0" baseline="0" noProof="0" dirty="0">
              <a:ln w="22225">
                <a:solidFill>
                  <a:srgbClr val="3333CC"/>
                </a:solidFill>
                <a:prstDash val="solid"/>
              </a:ln>
              <a:solidFill>
                <a:srgbClr val="3333CC">
                  <a:lumMod val="40000"/>
                  <a:lumOff val="60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Estrella: 6 puntas 1">
            <a:extLst>
              <a:ext uri="{FF2B5EF4-FFF2-40B4-BE49-F238E27FC236}">
                <a16:creationId xmlns:a16="http://schemas.microsoft.com/office/drawing/2014/main" id="{E6486B98-9B64-49F1-9D92-BF2BE96E0154}"/>
              </a:ext>
            </a:extLst>
          </p:cNvPr>
          <p:cNvSpPr/>
          <p:nvPr/>
        </p:nvSpPr>
        <p:spPr bwMode="auto">
          <a:xfrm>
            <a:off x="8836758" y="4963982"/>
            <a:ext cx="1673949" cy="1700212"/>
          </a:xfrm>
          <a:prstGeom prst="star6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81986D-752B-4519-AD4E-F86472646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6" y="2544615"/>
            <a:ext cx="2286000" cy="2857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7E234AB-B63A-4655-96BD-FFD0CFC4F878}"/>
              </a:ext>
            </a:extLst>
          </p:cNvPr>
          <p:cNvSpPr txBox="1"/>
          <p:nvPr/>
        </p:nvSpPr>
        <p:spPr>
          <a:xfrm>
            <a:off x="355305" y="1160026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rgbClr val="FF0000"/>
                </a:solidFill>
              </a:rPr>
              <a:t>¿podemos?</a:t>
            </a:r>
          </a:p>
        </p:txBody>
      </p:sp>
    </p:spTree>
    <p:extLst>
      <p:ext uri="{BB962C8B-B14F-4D97-AF65-F5344CB8AC3E}">
        <p14:creationId xmlns:p14="http://schemas.microsoft.com/office/powerpoint/2010/main" val="3010421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3" grpId="0">
        <p:bldAsOne/>
      </p:bldGraphic>
      <p:bldP spid="64" grpId="0" animBg="1"/>
      <p:bldP spid="68" grpId="0"/>
      <p:bldP spid="2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78051" y="184746"/>
            <a:ext cx="846931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u="sng" dirty="0">
                <a:solidFill>
                  <a:srgbClr val="002060"/>
                </a:solidFill>
              </a:rPr>
              <a:t>La UART</a:t>
            </a:r>
            <a:r>
              <a:rPr lang="es-ES" dirty="0">
                <a:solidFill>
                  <a:srgbClr val="002060"/>
                </a:solidFill>
              </a:rPr>
              <a:t>: </a:t>
            </a:r>
            <a:r>
              <a:rPr lang="es-ES" sz="4900" dirty="0">
                <a:solidFill>
                  <a:srgbClr val="002060"/>
                </a:solidFill>
              </a:rPr>
              <a:t>Generalidades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3584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232401" y="2373883"/>
            <a:ext cx="6032500" cy="2092325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solidFill>
                  <a:srgbClr val="002060"/>
                </a:solidFill>
                <a:latin typeface="Arial" charset="0"/>
                <a:cs typeface="Arial" charset="0"/>
              </a:rPr>
              <a:t>ACE</a:t>
            </a:r>
            <a:r>
              <a:rPr lang="en-US" b="1" dirty="0">
                <a:latin typeface="Arial" charset="0"/>
                <a:cs typeface="Arial" charset="0"/>
              </a:rPr>
              <a:t>: Asynchronous Communication</a:t>
            </a:r>
            <a:r>
              <a:rPr lang="en-US" dirty="0">
                <a:cs typeface="Times New Roman" charset="0"/>
              </a:rPr>
              <a:t> </a:t>
            </a:r>
            <a:r>
              <a:rPr lang="en-US" b="1" dirty="0">
                <a:latin typeface="Arial" charset="0"/>
                <a:cs typeface="Arial" charset="0"/>
              </a:rPr>
              <a:t>Element</a:t>
            </a:r>
            <a:endParaRPr lang="es-MX" b="1" dirty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r>
              <a:rPr 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BRG</a:t>
            </a:r>
            <a:r>
              <a:rPr lang="en-US" b="1" dirty="0">
                <a:latin typeface="Arial" charset="0"/>
                <a:cs typeface="Arial" charset="0"/>
              </a:rPr>
              <a:t>: Baud Rate Generator</a:t>
            </a:r>
            <a:endParaRPr lang="es-ES_tradnl" dirty="0">
              <a:cs typeface="Times New Roman" charset="0"/>
            </a:endParaRPr>
          </a:p>
          <a:p>
            <a:pPr eaLnBrk="1" hangingPunct="1">
              <a:defRPr/>
            </a:pPr>
            <a:endParaRPr lang="es-AR" dirty="0"/>
          </a:p>
        </p:txBody>
      </p:sp>
      <p:sp>
        <p:nvSpPr>
          <p:cNvPr id="23559" name="Text Box 4"/>
          <p:cNvSpPr txBox="1">
            <a:spLocks noChangeArrowheads="1"/>
          </p:cNvSpPr>
          <p:nvPr/>
        </p:nvSpPr>
        <p:spPr bwMode="auto">
          <a:xfrm>
            <a:off x="1271464" y="1700808"/>
            <a:ext cx="2527300" cy="2765400"/>
          </a:xfrm>
          <a:prstGeom prst="rect">
            <a:avLst/>
          </a:prstGeom>
          <a:solidFill>
            <a:srgbClr val="FFCC99"/>
          </a:solidFill>
          <a:ln w="57150" cmpd="thinThick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s-AR" sz="3200" b="1" dirty="0">
                <a:latin typeface="Arial" pitchFamily="34" charset="0"/>
              </a:rPr>
              <a:t>UART</a:t>
            </a:r>
            <a:endParaRPr lang="es-AR" sz="1800" b="1" dirty="0">
              <a:latin typeface="Arial" pitchFamily="34" charset="0"/>
            </a:endParaRPr>
          </a:p>
          <a:p>
            <a:pPr algn="ctr" eaLnBrk="0" hangingPunct="0"/>
            <a:endParaRPr lang="es-AR" sz="1800" b="1" dirty="0">
              <a:solidFill>
                <a:srgbClr val="0000FF"/>
              </a:solidFill>
              <a:latin typeface="Arial" pitchFamily="34" charset="0"/>
            </a:endParaRPr>
          </a:p>
          <a:p>
            <a:pPr algn="ctr" eaLnBrk="0" hangingPunct="0"/>
            <a:r>
              <a:rPr lang="es-ES" sz="4000" b="1" dirty="0">
                <a:solidFill>
                  <a:srgbClr val="002060"/>
                </a:solidFill>
                <a:latin typeface="Arial" pitchFamily="34" charset="0"/>
              </a:rPr>
              <a:t>ACE</a:t>
            </a:r>
          </a:p>
          <a:p>
            <a:pPr algn="ctr" eaLnBrk="0" hangingPunct="0"/>
            <a:endParaRPr lang="es-ES" sz="1800" b="1" dirty="0">
              <a:solidFill>
                <a:srgbClr val="0000FF"/>
              </a:solidFill>
              <a:latin typeface="Arial" pitchFamily="34" charset="0"/>
            </a:endParaRPr>
          </a:p>
          <a:p>
            <a:pPr algn="ctr" eaLnBrk="0" hangingPunct="0"/>
            <a:r>
              <a:rPr lang="es-ES" sz="4400" b="1" dirty="0">
                <a:solidFill>
                  <a:srgbClr val="FF0000"/>
                </a:solidFill>
                <a:latin typeface="Arial" pitchFamily="34" charset="0"/>
              </a:rPr>
              <a:t>BRG</a:t>
            </a:r>
            <a:endParaRPr lang="es-ES" sz="3200" dirty="0">
              <a:solidFill>
                <a:srgbClr val="FF0000"/>
              </a:solidFill>
            </a:endParaRPr>
          </a:p>
        </p:txBody>
      </p:sp>
      <p:sp>
        <p:nvSpPr>
          <p:cNvPr id="9" name="8 Llamada ovalada"/>
          <p:cNvSpPr>
            <a:spLocks noChangeArrowheads="1"/>
          </p:cNvSpPr>
          <p:nvPr/>
        </p:nvSpPr>
        <p:spPr bwMode="auto">
          <a:xfrm>
            <a:off x="5232401" y="1052512"/>
            <a:ext cx="3887935" cy="1152351"/>
          </a:xfrm>
          <a:prstGeom prst="wedgeEllipseCallout">
            <a:avLst>
              <a:gd name="adj1" fmla="val -103305"/>
              <a:gd name="adj2" fmla="val 96122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s-AR" sz="2000" dirty="0">
                <a:solidFill>
                  <a:schemeClr val="tx1"/>
                </a:solidFill>
              </a:rPr>
              <a:t>Se ocupa del armado de</a:t>
            </a:r>
          </a:p>
          <a:p>
            <a:pPr algn="ctr"/>
            <a:r>
              <a:rPr lang="es-AR" sz="2000" dirty="0">
                <a:solidFill>
                  <a:schemeClr val="tx1"/>
                </a:solidFill>
              </a:rPr>
              <a:t>la trama asincrónica.</a:t>
            </a:r>
            <a:endParaRPr lang="es-AR" sz="3600" dirty="0">
              <a:solidFill>
                <a:schemeClr val="tx1"/>
              </a:solidFill>
            </a:endParaRPr>
          </a:p>
        </p:txBody>
      </p:sp>
      <p:sp>
        <p:nvSpPr>
          <p:cNvPr id="11" name="10 Llamada ovalada"/>
          <p:cNvSpPr>
            <a:spLocks noChangeArrowheads="1"/>
          </p:cNvSpPr>
          <p:nvPr/>
        </p:nvSpPr>
        <p:spPr bwMode="auto">
          <a:xfrm>
            <a:off x="6089651" y="4712448"/>
            <a:ext cx="3455988" cy="1511300"/>
          </a:xfrm>
          <a:prstGeom prst="wedgeEllipseCallout">
            <a:avLst>
              <a:gd name="adj1" fmla="val -131995"/>
              <a:gd name="adj2" fmla="val -106533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s-AR" sz="2000" dirty="0">
                <a:solidFill>
                  <a:schemeClr val="tx1"/>
                </a:solidFill>
              </a:rPr>
              <a:t>Se ocupa de generar</a:t>
            </a:r>
          </a:p>
          <a:p>
            <a:pPr algn="ctr"/>
            <a:r>
              <a:rPr lang="es-AR" sz="2000" dirty="0">
                <a:solidFill>
                  <a:schemeClr val="tx1"/>
                </a:solidFill>
              </a:rPr>
              <a:t>la velocidad de Tx.</a:t>
            </a:r>
          </a:p>
          <a:p>
            <a:pPr algn="ctr"/>
            <a:endParaRPr lang="es-AR" sz="700" dirty="0"/>
          </a:p>
          <a:p>
            <a:pPr algn="ctr"/>
            <a:r>
              <a:rPr lang="es-AR" sz="2800" dirty="0">
                <a:solidFill>
                  <a:schemeClr val="tx1"/>
                </a:solidFill>
              </a:rPr>
              <a:t>(</a:t>
            </a:r>
            <a:r>
              <a:rPr lang="es-AR" sz="2800" dirty="0" err="1">
                <a:solidFill>
                  <a:schemeClr val="tx1"/>
                </a:solidFill>
              </a:rPr>
              <a:t>baudrate</a:t>
            </a:r>
            <a:r>
              <a:rPr lang="es-AR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lobo: flecha hacia arriba 1">
            <a:extLst>
              <a:ext uri="{FF2B5EF4-FFF2-40B4-BE49-F238E27FC236}">
                <a16:creationId xmlns:a16="http://schemas.microsoft.com/office/drawing/2014/main" id="{4A5E035E-A1BB-47CD-9C9D-12D7D1E6019A}"/>
              </a:ext>
            </a:extLst>
          </p:cNvPr>
          <p:cNvSpPr/>
          <p:nvPr/>
        </p:nvSpPr>
        <p:spPr>
          <a:xfrm>
            <a:off x="1728206" y="4466208"/>
            <a:ext cx="1591510" cy="764894"/>
          </a:xfrm>
          <a:prstGeom prst="upArrowCallout">
            <a:avLst>
              <a:gd name="adj1" fmla="val 12157"/>
              <a:gd name="adj2" fmla="val 23267"/>
              <a:gd name="adj3" fmla="val 12866"/>
              <a:gd name="adj4" fmla="val 4070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/>
              <a:t>clock</a:t>
            </a:r>
          </a:p>
        </p:txBody>
      </p:sp>
      <p:sp>
        <p:nvSpPr>
          <p:cNvPr id="13" name="Marcador de fecha 1">
            <a:extLst>
              <a:ext uri="{FF2B5EF4-FFF2-40B4-BE49-F238E27FC236}">
                <a16:creationId xmlns:a16="http://schemas.microsoft.com/office/drawing/2014/main" id="{25FF39C5-FE3D-403D-B43D-74FC1AD643F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C1197FB7-EA48-49F3-8A0C-6774DB9DCF28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17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5" name="Marcador de pie de página 2">
            <a:extLst>
              <a:ext uri="{FF2B5EF4-FFF2-40B4-BE49-F238E27FC236}">
                <a16:creationId xmlns:a16="http://schemas.microsoft.com/office/drawing/2014/main" id="{E260EE71-4427-4022-86C5-CC3C89B0C635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Trujillo</a:t>
            </a:r>
          </a:p>
        </p:txBody>
      </p:sp>
      <p:pic>
        <p:nvPicPr>
          <p:cNvPr id="3" name="Picture 2" descr="Meme Creator - Funny Y ahora... Quien podrá ayudarnos! Meme Generator at  MemeCreator.org!">
            <a:extLst>
              <a:ext uri="{FF2B5EF4-FFF2-40B4-BE49-F238E27FC236}">
                <a16:creationId xmlns:a16="http://schemas.microsoft.com/office/drawing/2014/main" id="{F34569E8-91D7-5E9D-32C1-1F1CABC0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795" y="4020961"/>
            <a:ext cx="1540882" cy="216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ART/RS232 oscilloscope software | Rohde &amp; Schwarz">
            <a:extLst>
              <a:ext uri="{FF2B5EF4-FFF2-40B4-BE49-F238E27FC236}">
                <a16:creationId xmlns:a16="http://schemas.microsoft.com/office/drawing/2014/main" id="{37876BDF-BAF4-E9CE-D332-20D81111C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2" t="8150" r="26633" b="16250"/>
          <a:stretch/>
        </p:blipFill>
        <p:spPr bwMode="auto">
          <a:xfrm>
            <a:off x="9902679" y="127000"/>
            <a:ext cx="2148840" cy="200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1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281211"/>
            <a:ext cx="1065007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Características de las U</a:t>
            </a:r>
            <a:r>
              <a:rPr lang="es-AR" altLang="es-AR" sz="3200" dirty="0">
                <a:solidFill>
                  <a:srgbClr val="558ED5"/>
                </a:solidFill>
                <a:ea typeface="Microsoft YaHei" panose="020B0503020204020204" pitchFamily="34" charset="-122"/>
              </a:rPr>
              <a:t>S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ART del LPC845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18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62FC7477-AB7D-A987-0B50-6DA7AD6F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40153"/>
              </p:ext>
            </p:extLst>
          </p:nvPr>
        </p:nvGraphicFramePr>
        <p:xfrm>
          <a:off x="1415480" y="1123868"/>
          <a:ext cx="10137454" cy="489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4576">
                  <a:extLst>
                    <a:ext uri="{9D8B030D-6E8A-4147-A177-3AD203B41FA5}">
                      <a16:colId xmlns:a16="http://schemas.microsoft.com/office/drawing/2014/main" val="2306920029"/>
                    </a:ext>
                  </a:extLst>
                </a:gridCol>
                <a:gridCol w="4952878">
                  <a:extLst>
                    <a:ext uri="{9D8B030D-6E8A-4147-A177-3AD203B41FA5}">
                      <a16:colId xmlns:a16="http://schemas.microsoft.com/office/drawing/2014/main" val="475690861"/>
                    </a:ext>
                  </a:extLst>
                </a:gridCol>
              </a:tblGrid>
              <a:tr h="4896544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Datos de 7, 8 o 9 bits.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Modo sincrónico o asincrónico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Generación y verificación de paridad: impar, par o sin paridad.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Uno o dos bits de parada.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FIFO de 16 bytes para transmisión y recepción.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Generador de velocidad de transmisión “ajustada” (divisor de frecuencia fraccional)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Soporte de  DMA en la transmisión y/o en la recepción 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Capacidad de </a:t>
                      </a:r>
                      <a:r>
                        <a:rPr lang="es-AR" b="0" dirty="0" err="1"/>
                        <a:t>Auto-baud</a:t>
                      </a:r>
                      <a:r>
                        <a:rPr lang="es-AR" b="0" dirty="0"/>
                        <a:t> 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Generación y detección de Break.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AR" b="0" dirty="0"/>
                        <a:t> Soporte para software con control de flujo (RTS/CTS)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Modo de direccionamiento Multiprocesador (9no, bit).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  Soporte RS-485.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  </a:t>
                      </a:r>
                      <a:r>
                        <a:rPr lang="es-AR" b="0" dirty="0" err="1"/>
                        <a:t>Loopback</a:t>
                      </a:r>
                      <a:r>
                        <a:rPr lang="es-AR" b="0" dirty="0"/>
                        <a:t> </a:t>
                      </a:r>
                      <a:r>
                        <a:rPr lang="es-AR" b="0" dirty="0" err="1"/>
                        <a:t>mode</a:t>
                      </a:r>
                      <a:r>
                        <a:rPr lang="es-AR" b="0" dirty="0"/>
                        <a:t> </a:t>
                      </a:r>
                      <a:r>
                        <a:rPr lang="es-AR" b="0" dirty="0" err="1"/>
                        <a:t>for</a:t>
                      </a:r>
                      <a:r>
                        <a:rPr lang="es-AR" b="0" dirty="0"/>
                        <a:t> </a:t>
                      </a:r>
                      <a:r>
                        <a:rPr lang="es-AR" b="0" dirty="0" err="1"/>
                        <a:t>testing</a:t>
                      </a:r>
                      <a:r>
                        <a:rPr lang="es-AR" b="0" dirty="0"/>
                        <a:t> </a:t>
                      </a:r>
                      <a:r>
                        <a:rPr lang="es-AR" b="0" dirty="0" err="1"/>
                        <a:t>of</a:t>
                      </a:r>
                      <a:r>
                        <a:rPr lang="es-AR" b="0" dirty="0"/>
                        <a:t> data and </a:t>
                      </a:r>
                      <a:r>
                        <a:rPr lang="es-AR" b="0" dirty="0" err="1"/>
                        <a:t>flow</a:t>
                      </a:r>
                      <a:r>
                        <a:rPr lang="es-AR" b="0" dirty="0"/>
                        <a:t> control.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  Interrupciones disponibles para: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 Receiver </a:t>
                      </a:r>
                      <a:r>
                        <a:rPr lang="es-AR" b="0" dirty="0" err="1"/>
                        <a:t>Ready</a:t>
                      </a:r>
                      <a:r>
                        <a:rPr lang="es-AR" b="0" dirty="0"/>
                        <a:t>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 err="1"/>
                        <a:t>Transmitter</a:t>
                      </a:r>
                      <a:r>
                        <a:rPr lang="es-AR" b="0" dirty="0"/>
                        <a:t> </a:t>
                      </a:r>
                      <a:r>
                        <a:rPr lang="es-AR" b="0" dirty="0" err="1"/>
                        <a:t>Ready</a:t>
                      </a:r>
                      <a:r>
                        <a:rPr lang="es-AR" b="0" dirty="0"/>
                        <a:t>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Receiver Idle,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break </a:t>
                      </a:r>
                      <a:r>
                        <a:rPr lang="es-AR" b="0" dirty="0" err="1"/>
                        <a:t>detect</a:t>
                      </a:r>
                      <a:r>
                        <a:rPr lang="es-AR" b="0" dirty="0"/>
                        <a:t>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 err="1"/>
                        <a:t>Framing</a:t>
                      </a:r>
                      <a:r>
                        <a:rPr lang="es-AR" b="0" dirty="0"/>
                        <a:t> error,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 err="1"/>
                        <a:t>Parity</a:t>
                      </a:r>
                      <a:r>
                        <a:rPr lang="es-AR" b="0" dirty="0"/>
                        <a:t> error,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 err="1"/>
                        <a:t>Overrun</a:t>
                      </a:r>
                      <a:r>
                        <a:rPr lang="es-AR" b="0" dirty="0"/>
                        <a:t>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Otras…</a:t>
                      </a:r>
                    </a:p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567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0473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119069"/>
            <a:ext cx="1065007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Diagrama y Pines de la USART0 del LPC845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19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3E4A796-A02D-4ACD-9EB5-91489A2A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224"/>
            <a:ext cx="5791917" cy="5191019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1633D7E5-12FC-4991-94F6-FC9ADE7F6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05"/>
          <a:stretch/>
        </p:blipFill>
        <p:spPr>
          <a:xfrm>
            <a:off x="5663952" y="1484784"/>
            <a:ext cx="6324044" cy="353483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</p:pic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739DDFE0-9B56-E4CC-72A6-B96AF6332F79}"/>
              </a:ext>
            </a:extLst>
          </p:cNvPr>
          <p:cNvSpPr/>
          <p:nvPr/>
        </p:nvSpPr>
        <p:spPr bwMode="auto">
          <a:xfrm>
            <a:off x="4151784" y="924791"/>
            <a:ext cx="405246" cy="4966854"/>
          </a:xfrm>
          <a:custGeom>
            <a:avLst/>
            <a:gdLst>
              <a:gd name="connsiteX0" fmla="*/ 0 w 405246"/>
              <a:gd name="connsiteY0" fmla="*/ 0 h 4966854"/>
              <a:gd name="connsiteX1" fmla="*/ 394855 w 405246"/>
              <a:gd name="connsiteY1" fmla="*/ 0 h 4966854"/>
              <a:gd name="connsiteX2" fmla="*/ 405246 w 405246"/>
              <a:gd name="connsiteY2" fmla="*/ 4966854 h 4966854"/>
              <a:gd name="connsiteX3" fmla="*/ 62346 w 405246"/>
              <a:gd name="connsiteY3" fmla="*/ 4966854 h 496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46" h="4966854">
                <a:moveTo>
                  <a:pt x="0" y="0"/>
                </a:moveTo>
                <a:lnTo>
                  <a:pt x="394855" y="0"/>
                </a:lnTo>
                <a:cubicBezTo>
                  <a:pt x="398319" y="1655618"/>
                  <a:pt x="401782" y="3311236"/>
                  <a:pt x="405246" y="4966854"/>
                </a:cubicBezTo>
                <a:lnTo>
                  <a:pt x="62346" y="4966854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4247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2">
            <a:extLst>
              <a:ext uri="{FF2B5EF4-FFF2-40B4-BE49-F238E27FC236}">
                <a16:creationId xmlns:a16="http://schemas.microsoft.com/office/drawing/2014/main" id="{163AAD33-8CA0-41D9-ADF3-4B3CE1946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448" y="6255953"/>
            <a:ext cx="10388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D05B963-90CE-48FF-8575-CC7969D63A0D}" type="slidenum">
              <a:rPr lang="es-ES" altLang="es-AR" sz="1400">
                <a:solidFill>
                  <a:srgbClr val="99CCCC"/>
                </a:solidFill>
                <a:latin typeface="Times New Roman" pitchFamily="18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ES" altLang="es-AR" sz="1400" dirty="0">
              <a:solidFill>
                <a:srgbClr val="99CCCC"/>
              </a:solidFill>
              <a:latin typeface="Times New Roman" pitchFamily="18" charset="0"/>
            </a:endParaRPr>
          </a:p>
        </p:txBody>
      </p:sp>
      <p:sp>
        <p:nvSpPr>
          <p:cNvPr id="6149" name="Freeform 4">
            <a:extLst>
              <a:ext uri="{FF2B5EF4-FFF2-40B4-BE49-F238E27FC236}">
                <a16:creationId xmlns:a16="http://schemas.microsoft.com/office/drawing/2014/main" id="{44E7A7F8-F073-4D55-9BD6-8D9E72F94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42" y="3279898"/>
            <a:ext cx="1081088" cy="536575"/>
          </a:xfrm>
          <a:custGeom>
            <a:avLst/>
            <a:gdLst>
              <a:gd name="T0" fmla="*/ 0 w 681"/>
              <a:gd name="T1" fmla="*/ 2147483646 h 338"/>
              <a:gd name="T2" fmla="*/ 2147483646 w 681"/>
              <a:gd name="T3" fmla="*/ 2147483646 h 338"/>
              <a:gd name="T4" fmla="*/ 2147483646 w 681"/>
              <a:gd name="T5" fmla="*/ 2147483646 h 338"/>
              <a:gd name="T6" fmla="*/ 2147483646 w 681"/>
              <a:gd name="T7" fmla="*/ 2147483646 h 338"/>
              <a:gd name="T8" fmla="*/ 2147483646 w 681"/>
              <a:gd name="T9" fmla="*/ 0 h 338"/>
              <a:gd name="T10" fmla="*/ 2147483646 w 681"/>
              <a:gd name="T11" fmla="*/ 2147483646 h 338"/>
              <a:gd name="T12" fmla="*/ 0 w 681"/>
              <a:gd name="T13" fmla="*/ 2147483646 h 338"/>
              <a:gd name="T14" fmla="*/ 0 w 681"/>
              <a:gd name="T15" fmla="*/ 2147483646 h 33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81"/>
              <a:gd name="T25" fmla="*/ 0 h 338"/>
              <a:gd name="T26" fmla="*/ 681 w 681"/>
              <a:gd name="T27" fmla="*/ 338 h 33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81" h="338">
                <a:moveTo>
                  <a:pt x="0" y="253"/>
                </a:moveTo>
                <a:lnTo>
                  <a:pt x="598" y="253"/>
                </a:lnTo>
                <a:lnTo>
                  <a:pt x="598" y="338"/>
                </a:lnTo>
                <a:lnTo>
                  <a:pt x="681" y="169"/>
                </a:lnTo>
                <a:lnTo>
                  <a:pt x="598" y="0"/>
                </a:lnTo>
                <a:lnTo>
                  <a:pt x="598" y="84"/>
                </a:lnTo>
                <a:lnTo>
                  <a:pt x="0" y="84"/>
                </a:lnTo>
                <a:lnTo>
                  <a:pt x="0" y="253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150" name="Freeform 5">
            <a:extLst>
              <a:ext uri="{FF2B5EF4-FFF2-40B4-BE49-F238E27FC236}">
                <a16:creationId xmlns:a16="http://schemas.microsoft.com/office/drawing/2014/main" id="{4AAACAAB-AAF0-47A8-AE5F-3DD8BAB28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906" y="3279898"/>
            <a:ext cx="1050925" cy="536575"/>
          </a:xfrm>
          <a:custGeom>
            <a:avLst/>
            <a:gdLst>
              <a:gd name="T0" fmla="*/ 0 w 662"/>
              <a:gd name="T1" fmla="*/ 2147483646 h 338"/>
              <a:gd name="T2" fmla="*/ 2147483646 w 662"/>
              <a:gd name="T3" fmla="*/ 2147483646 h 338"/>
              <a:gd name="T4" fmla="*/ 2147483646 w 662"/>
              <a:gd name="T5" fmla="*/ 2147483646 h 338"/>
              <a:gd name="T6" fmla="*/ 2147483646 w 662"/>
              <a:gd name="T7" fmla="*/ 2147483646 h 338"/>
              <a:gd name="T8" fmla="*/ 2147483646 w 662"/>
              <a:gd name="T9" fmla="*/ 0 h 338"/>
              <a:gd name="T10" fmla="*/ 2147483646 w 662"/>
              <a:gd name="T11" fmla="*/ 2147483646 h 338"/>
              <a:gd name="T12" fmla="*/ 0 w 662"/>
              <a:gd name="T13" fmla="*/ 2147483646 h 3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62"/>
              <a:gd name="T22" fmla="*/ 0 h 338"/>
              <a:gd name="T23" fmla="*/ 662 w 662"/>
              <a:gd name="T24" fmla="*/ 338 h 3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62" h="338">
                <a:moveTo>
                  <a:pt x="0" y="253"/>
                </a:moveTo>
                <a:lnTo>
                  <a:pt x="579" y="253"/>
                </a:lnTo>
                <a:lnTo>
                  <a:pt x="579" y="338"/>
                </a:lnTo>
                <a:lnTo>
                  <a:pt x="662" y="169"/>
                </a:lnTo>
                <a:lnTo>
                  <a:pt x="579" y="0"/>
                </a:lnTo>
                <a:lnTo>
                  <a:pt x="579" y="84"/>
                </a:lnTo>
                <a:lnTo>
                  <a:pt x="0" y="84"/>
                </a:lnTo>
              </a:path>
            </a:pathLst>
          </a:custGeom>
          <a:solidFill>
            <a:srgbClr val="00CCFF"/>
          </a:solidFill>
          <a:ln w="3240" cap="sq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6151" name="Rectangle 6">
            <a:extLst>
              <a:ext uri="{FF2B5EF4-FFF2-40B4-BE49-F238E27FC236}">
                <a16:creationId xmlns:a16="http://schemas.microsoft.com/office/drawing/2014/main" id="{F83982FB-9251-4D2C-9260-95490D16E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55" y="3416423"/>
            <a:ext cx="6350" cy="261937"/>
          </a:xfrm>
          <a:prstGeom prst="rect">
            <a:avLst/>
          </a:prstGeom>
          <a:solidFill>
            <a:srgbClr val="00CCFF">
              <a:alpha val="7059"/>
            </a:srgbClr>
          </a:solidFill>
          <a:ln w="111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6152" name="Freeform 7">
            <a:extLst>
              <a:ext uri="{FF2B5EF4-FFF2-40B4-BE49-F238E27FC236}">
                <a16:creationId xmlns:a16="http://schemas.microsoft.com/office/drawing/2014/main" id="{7048587B-6537-4A1D-AACD-7EADFEFB6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0356" y="1835273"/>
            <a:ext cx="2295525" cy="1812925"/>
          </a:xfrm>
          <a:custGeom>
            <a:avLst/>
            <a:gdLst>
              <a:gd name="T0" fmla="*/ 0 w 1446"/>
              <a:gd name="T1" fmla="*/ 2147483646 h 1142"/>
              <a:gd name="T2" fmla="*/ 2147483646 w 1446"/>
              <a:gd name="T3" fmla="*/ 2147483646 h 1142"/>
              <a:gd name="T4" fmla="*/ 2147483646 w 1446"/>
              <a:gd name="T5" fmla="*/ 2147483646 h 1142"/>
              <a:gd name="T6" fmla="*/ 2147483646 w 1446"/>
              <a:gd name="T7" fmla="*/ 2147483646 h 1142"/>
              <a:gd name="T8" fmla="*/ 2147483646 w 1446"/>
              <a:gd name="T9" fmla="*/ 2147483646 h 1142"/>
              <a:gd name="T10" fmla="*/ 2147483646 w 1446"/>
              <a:gd name="T11" fmla="*/ 2147483646 h 1142"/>
              <a:gd name="T12" fmla="*/ 2147483646 w 1446"/>
              <a:gd name="T13" fmla="*/ 2147483646 h 1142"/>
              <a:gd name="T14" fmla="*/ 2147483646 w 1446"/>
              <a:gd name="T15" fmla="*/ 2147483646 h 1142"/>
              <a:gd name="T16" fmla="*/ 2147483646 w 1446"/>
              <a:gd name="T17" fmla="*/ 2147483646 h 1142"/>
              <a:gd name="T18" fmla="*/ 2147483646 w 1446"/>
              <a:gd name="T19" fmla="*/ 2147483646 h 1142"/>
              <a:gd name="T20" fmla="*/ 2147483646 w 1446"/>
              <a:gd name="T21" fmla="*/ 2147483646 h 1142"/>
              <a:gd name="T22" fmla="*/ 2147483646 w 1446"/>
              <a:gd name="T23" fmla="*/ 2147483646 h 1142"/>
              <a:gd name="T24" fmla="*/ 2147483646 w 1446"/>
              <a:gd name="T25" fmla="*/ 2147483646 h 1142"/>
              <a:gd name="T26" fmla="*/ 2147483646 w 1446"/>
              <a:gd name="T27" fmla="*/ 2147483646 h 1142"/>
              <a:gd name="T28" fmla="*/ 2147483646 w 1446"/>
              <a:gd name="T29" fmla="*/ 2147483646 h 1142"/>
              <a:gd name="T30" fmla="*/ 2147483646 w 1446"/>
              <a:gd name="T31" fmla="*/ 2147483646 h 1142"/>
              <a:gd name="T32" fmla="*/ 2147483646 w 1446"/>
              <a:gd name="T33" fmla="*/ 2147483646 h 1142"/>
              <a:gd name="T34" fmla="*/ 2147483646 w 1446"/>
              <a:gd name="T35" fmla="*/ 2147483646 h 1142"/>
              <a:gd name="T36" fmla="*/ 2147483646 w 1446"/>
              <a:gd name="T37" fmla="*/ 2147483646 h 1142"/>
              <a:gd name="T38" fmla="*/ 2147483646 w 1446"/>
              <a:gd name="T39" fmla="*/ 2147483646 h 1142"/>
              <a:gd name="T40" fmla="*/ 2147483646 w 1446"/>
              <a:gd name="T41" fmla="*/ 2147483646 h 1142"/>
              <a:gd name="T42" fmla="*/ 2147483646 w 1446"/>
              <a:gd name="T43" fmla="*/ 2147483646 h 1142"/>
              <a:gd name="T44" fmla="*/ 2147483646 w 1446"/>
              <a:gd name="T45" fmla="*/ 2147483646 h 1142"/>
              <a:gd name="T46" fmla="*/ 2147483646 w 1446"/>
              <a:gd name="T47" fmla="*/ 2147483646 h 1142"/>
              <a:gd name="T48" fmla="*/ 2147483646 w 1446"/>
              <a:gd name="T49" fmla="*/ 2147483646 h 1142"/>
              <a:gd name="T50" fmla="*/ 2147483646 w 1446"/>
              <a:gd name="T51" fmla="*/ 2147483646 h 1142"/>
              <a:gd name="T52" fmla="*/ 2147483646 w 1446"/>
              <a:gd name="T53" fmla="*/ 0 h 1142"/>
              <a:gd name="T54" fmla="*/ 2147483646 w 1446"/>
              <a:gd name="T55" fmla="*/ 2147483646 h 1142"/>
              <a:gd name="T56" fmla="*/ 2147483646 w 1446"/>
              <a:gd name="T57" fmla="*/ 2147483646 h 1142"/>
              <a:gd name="T58" fmla="*/ 2147483646 w 1446"/>
              <a:gd name="T59" fmla="*/ 2147483646 h 1142"/>
              <a:gd name="T60" fmla="*/ 2147483646 w 1446"/>
              <a:gd name="T61" fmla="*/ 2147483646 h 1142"/>
              <a:gd name="T62" fmla="*/ 2147483646 w 1446"/>
              <a:gd name="T63" fmla="*/ 2147483646 h 1142"/>
              <a:gd name="T64" fmla="*/ 2147483646 w 1446"/>
              <a:gd name="T65" fmla="*/ 2147483646 h 1142"/>
              <a:gd name="T66" fmla="*/ 2147483646 w 1446"/>
              <a:gd name="T67" fmla="*/ 2147483646 h 1142"/>
              <a:gd name="T68" fmla="*/ 2147483646 w 1446"/>
              <a:gd name="T69" fmla="*/ 2147483646 h 1142"/>
              <a:gd name="T70" fmla="*/ 2147483646 w 1446"/>
              <a:gd name="T71" fmla="*/ 2147483646 h 1142"/>
              <a:gd name="T72" fmla="*/ 2147483646 w 1446"/>
              <a:gd name="T73" fmla="*/ 2147483646 h 1142"/>
              <a:gd name="T74" fmla="*/ 2147483646 w 1446"/>
              <a:gd name="T75" fmla="*/ 2147483646 h 1142"/>
              <a:gd name="T76" fmla="*/ 2147483646 w 1446"/>
              <a:gd name="T77" fmla="*/ 2147483646 h 1142"/>
              <a:gd name="T78" fmla="*/ 2147483646 w 1446"/>
              <a:gd name="T79" fmla="*/ 2147483646 h 1142"/>
              <a:gd name="T80" fmla="*/ 2147483646 w 1446"/>
              <a:gd name="T81" fmla="*/ 2147483646 h 1142"/>
              <a:gd name="T82" fmla="*/ 2147483646 w 1446"/>
              <a:gd name="T83" fmla="*/ 2147483646 h 1142"/>
              <a:gd name="T84" fmla="*/ 2147483646 w 1446"/>
              <a:gd name="T85" fmla="*/ 2147483646 h 1142"/>
              <a:gd name="T86" fmla="*/ 2147483646 w 1446"/>
              <a:gd name="T87" fmla="*/ 2147483646 h 1142"/>
              <a:gd name="T88" fmla="*/ 2147483646 w 1446"/>
              <a:gd name="T89" fmla="*/ 2147483646 h 1142"/>
              <a:gd name="T90" fmla="*/ 2147483646 w 1446"/>
              <a:gd name="T91" fmla="*/ 2147483646 h 1142"/>
              <a:gd name="T92" fmla="*/ 2147483646 w 1446"/>
              <a:gd name="T93" fmla="*/ 2147483646 h 1142"/>
              <a:gd name="T94" fmla="*/ 2147483646 w 1446"/>
              <a:gd name="T95" fmla="*/ 2147483646 h 1142"/>
              <a:gd name="T96" fmla="*/ 2147483646 w 1446"/>
              <a:gd name="T97" fmla="*/ 2147483646 h 1142"/>
              <a:gd name="T98" fmla="*/ 2147483646 w 1446"/>
              <a:gd name="T99" fmla="*/ 2147483646 h 1142"/>
              <a:gd name="T100" fmla="*/ 0 w 1446"/>
              <a:gd name="T101" fmla="*/ 2147483646 h 1142"/>
              <a:gd name="T102" fmla="*/ 0 w 1446"/>
              <a:gd name="T103" fmla="*/ 2147483646 h 11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446"/>
              <a:gd name="T157" fmla="*/ 0 h 1142"/>
              <a:gd name="T158" fmla="*/ 1446 w 1446"/>
              <a:gd name="T159" fmla="*/ 1142 h 1142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446" h="1142">
                <a:moveTo>
                  <a:pt x="0" y="1142"/>
                </a:moveTo>
                <a:lnTo>
                  <a:pt x="537" y="1142"/>
                </a:lnTo>
                <a:lnTo>
                  <a:pt x="596" y="1140"/>
                </a:lnTo>
                <a:lnTo>
                  <a:pt x="655" y="1134"/>
                </a:lnTo>
                <a:lnTo>
                  <a:pt x="713" y="1123"/>
                </a:lnTo>
                <a:lnTo>
                  <a:pt x="769" y="1108"/>
                </a:lnTo>
                <a:lnTo>
                  <a:pt x="826" y="1089"/>
                </a:lnTo>
                <a:lnTo>
                  <a:pt x="881" y="1066"/>
                </a:lnTo>
                <a:lnTo>
                  <a:pt x="933" y="1039"/>
                </a:lnTo>
                <a:lnTo>
                  <a:pt x="984" y="1008"/>
                </a:lnTo>
                <a:lnTo>
                  <a:pt x="1033" y="974"/>
                </a:lnTo>
                <a:lnTo>
                  <a:pt x="1078" y="936"/>
                </a:lnTo>
                <a:lnTo>
                  <a:pt x="1121" y="895"/>
                </a:lnTo>
                <a:lnTo>
                  <a:pt x="1162" y="851"/>
                </a:lnTo>
                <a:lnTo>
                  <a:pt x="1199" y="804"/>
                </a:lnTo>
                <a:lnTo>
                  <a:pt x="1232" y="754"/>
                </a:lnTo>
                <a:lnTo>
                  <a:pt x="1262" y="702"/>
                </a:lnTo>
                <a:lnTo>
                  <a:pt x="1288" y="648"/>
                </a:lnTo>
                <a:lnTo>
                  <a:pt x="1311" y="591"/>
                </a:lnTo>
                <a:lnTo>
                  <a:pt x="1330" y="535"/>
                </a:lnTo>
                <a:lnTo>
                  <a:pt x="1345" y="476"/>
                </a:lnTo>
                <a:lnTo>
                  <a:pt x="1354" y="417"/>
                </a:lnTo>
                <a:lnTo>
                  <a:pt x="1361" y="357"/>
                </a:lnTo>
                <a:lnTo>
                  <a:pt x="1363" y="296"/>
                </a:lnTo>
                <a:lnTo>
                  <a:pt x="1363" y="85"/>
                </a:lnTo>
                <a:lnTo>
                  <a:pt x="1446" y="85"/>
                </a:lnTo>
                <a:lnTo>
                  <a:pt x="1281" y="0"/>
                </a:lnTo>
                <a:lnTo>
                  <a:pt x="1115" y="85"/>
                </a:lnTo>
                <a:lnTo>
                  <a:pt x="1198" y="85"/>
                </a:lnTo>
                <a:lnTo>
                  <a:pt x="1198" y="296"/>
                </a:lnTo>
                <a:lnTo>
                  <a:pt x="1196" y="349"/>
                </a:lnTo>
                <a:lnTo>
                  <a:pt x="1190" y="402"/>
                </a:lnTo>
                <a:lnTo>
                  <a:pt x="1180" y="454"/>
                </a:lnTo>
                <a:lnTo>
                  <a:pt x="1166" y="506"/>
                </a:lnTo>
                <a:lnTo>
                  <a:pt x="1147" y="555"/>
                </a:lnTo>
                <a:lnTo>
                  <a:pt x="1126" y="604"/>
                </a:lnTo>
                <a:lnTo>
                  <a:pt x="1101" y="650"/>
                </a:lnTo>
                <a:lnTo>
                  <a:pt x="1072" y="694"/>
                </a:lnTo>
                <a:lnTo>
                  <a:pt x="1039" y="736"/>
                </a:lnTo>
                <a:lnTo>
                  <a:pt x="1004" y="775"/>
                </a:lnTo>
                <a:lnTo>
                  <a:pt x="967" y="811"/>
                </a:lnTo>
                <a:lnTo>
                  <a:pt x="926" y="844"/>
                </a:lnTo>
                <a:lnTo>
                  <a:pt x="883" y="873"/>
                </a:lnTo>
                <a:lnTo>
                  <a:pt x="838" y="899"/>
                </a:lnTo>
                <a:lnTo>
                  <a:pt x="790" y="922"/>
                </a:lnTo>
                <a:lnTo>
                  <a:pt x="742" y="940"/>
                </a:lnTo>
                <a:lnTo>
                  <a:pt x="691" y="955"/>
                </a:lnTo>
                <a:lnTo>
                  <a:pt x="640" y="965"/>
                </a:lnTo>
                <a:lnTo>
                  <a:pt x="589" y="972"/>
                </a:lnTo>
                <a:lnTo>
                  <a:pt x="537" y="973"/>
                </a:lnTo>
                <a:lnTo>
                  <a:pt x="0" y="973"/>
                </a:lnTo>
                <a:lnTo>
                  <a:pt x="0" y="1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153" name="Line 8">
            <a:extLst>
              <a:ext uri="{FF2B5EF4-FFF2-40B4-BE49-F238E27FC236}">
                <a16:creationId xmlns:a16="http://schemas.microsoft.com/office/drawing/2014/main" id="{8B2B9787-F82D-4060-8B65-5CAF8B9CAA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355" y="3648198"/>
            <a:ext cx="1746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4" name="Line 9">
            <a:extLst>
              <a:ext uri="{FF2B5EF4-FFF2-40B4-BE49-F238E27FC236}">
                <a16:creationId xmlns:a16="http://schemas.microsoft.com/office/drawing/2014/main" id="{C2204DD0-3C90-4F88-9F1C-7AAC95E18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0205" y="3648198"/>
            <a:ext cx="1746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5" name="Line 10">
            <a:extLst>
              <a:ext uri="{FF2B5EF4-FFF2-40B4-BE49-F238E27FC236}">
                <a16:creationId xmlns:a16="http://schemas.microsoft.com/office/drawing/2014/main" id="{AFC829B2-EABF-4896-BD25-A0D1D5FE17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0055" y="3648198"/>
            <a:ext cx="1746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6" name="Line 11">
            <a:extLst>
              <a:ext uri="{FF2B5EF4-FFF2-40B4-BE49-F238E27FC236}">
                <a16:creationId xmlns:a16="http://schemas.microsoft.com/office/drawing/2014/main" id="{0EBCBAE6-DE40-44E4-BA81-EA757296B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9905" y="3648198"/>
            <a:ext cx="1746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7" name="Line 12">
            <a:extLst>
              <a:ext uri="{FF2B5EF4-FFF2-40B4-BE49-F238E27FC236}">
                <a16:creationId xmlns:a16="http://schemas.microsoft.com/office/drawing/2014/main" id="{47F8CD09-4024-4523-BDFC-574205F29D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9755" y="3648198"/>
            <a:ext cx="1746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8" name="Line 13">
            <a:extLst>
              <a:ext uri="{FF2B5EF4-FFF2-40B4-BE49-F238E27FC236}">
                <a16:creationId xmlns:a16="http://schemas.microsoft.com/office/drawing/2014/main" id="{1EAFEE14-A8D6-42D2-989E-D0A93674F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119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9" name="Line 14">
            <a:extLst>
              <a:ext uri="{FF2B5EF4-FFF2-40B4-BE49-F238E27FC236}">
                <a16:creationId xmlns:a16="http://schemas.microsoft.com/office/drawing/2014/main" id="{91BE8098-8593-471A-BF50-A60A5FB821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104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0" name="Line 15">
            <a:extLst>
              <a:ext uri="{FF2B5EF4-FFF2-40B4-BE49-F238E27FC236}">
                <a16:creationId xmlns:a16="http://schemas.microsoft.com/office/drawing/2014/main" id="{095EB506-39F3-4A2C-A7F0-B90F4D370E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089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1" name="Line 16">
            <a:extLst>
              <a:ext uri="{FF2B5EF4-FFF2-40B4-BE49-F238E27FC236}">
                <a16:creationId xmlns:a16="http://schemas.microsoft.com/office/drawing/2014/main" id="{4FDDCBC9-8E28-440B-B268-A29E6BD1B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074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2" name="Line 17">
            <a:extLst>
              <a:ext uri="{FF2B5EF4-FFF2-40B4-BE49-F238E27FC236}">
                <a16:creationId xmlns:a16="http://schemas.microsoft.com/office/drawing/2014/main" id="{BF61B422-97B8-4BC3-AC31-46837FE9FC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059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3" name="Line 18">
            <a:extLst>
              <a:ext uri="{FF2B5EF4-FFF2-40B4-BE49-F238E27FC236}">
                <a16:creationId xmlns:a16="http://schemas.microsoft.com/office/drawing/2014/main" id="{920C3790-02EC-4D58-A2A8-7C0864ECD5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044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4" name="Line 19">
            <a:extLst>
              <a:ext uri="{FF2B5EF4-FFF2-40B4-BE49-F238E27FC236}">
                <a16:creationId xmlns:a16="http://schemas.microsoft.com/office/drawing/2014/main" id="{D17F8BEA-4C67-4B10-8C29-B70F079B3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029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5" name="Freeform 20">
            <a:extLst>
              <a:ext uri="{FF2B5EF4-FFF2-40B4-BE49-F238E27FC236}">
                <a16:creationId xmlns:a16="http://schemas.microsoft.com/office/drawing/2014/main" id="{21C2987E-3AFA-463B-89FD-F2E997922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143" y="3648198"/>
            <a:ext cx="17463" cy="1587"/>
          </a:xfrm>
          <a:custGeom>
            <a:avLst/>
            <a:gdLst>
              <a:gd name="T0" fmla="*/ 0 w 10"/>
              <a:gd name="T1" fmla="*/ 0 h 1587"/>
              <a:gd name="T2" fmla="*/ 2147483646 w 10"/>
              <a:gd name="T3" fmla="*/ 0 h 1587"/>
              <a:gd name="T4" fmla="*/ 2147483646 w 10"/>
              <a:gd name="T5" fmla="*/ 0 h 1587"/>
              <a:gd name="T6" fmla="*/ 0 60000 65536"/>
              <a:gd name="T7" fmla="*/ 0 60000 65536"/>
              <a:gd name="T8" fmla="*/ 0 60000 65536"/>
              <a:gd name="T9" fmla="*/ 0 w 10"/>
              <a:gd name="T10" fmla="*/ 0 h 1587"/>
              <a:gd name="T11" fmla="*/ 10 w 10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1587">
                <a:moveTo>
                  <a:pt x="0" y="0"/>
                </a:moveTo>
                <a:lnTo>
                  <a:pt x="7" y="0"/>
                </a:lnTo>
                <a:lnTo>
                  <a:pt x="10" y="0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166" name="Line 21">
            <a:extLst>
              <a:ext uri="{FF2B5EF4-FFF2-40B4-BE49-F238E27FC236}">
                <a16:creationId xmlns:a16="http://schemas.microsoft.com/office/drawing/2014/main" id="{8126F8A4-687E-44F3-8A38-1D6F06B413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9993" y="3635498"/>
            <a:ext cx="17463" cy="2063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7" name="Line 22">
            <a:extLst>
              <a:ext uri="{FF2B5EF4-FFF2-40B4-BE49-F238E27FC236}">
                <a16:creationId xmlns:a16="http://schemas.microsoft.com/office/drawing/2014/main" id="{3228F5A0-48E8-482F-9EFD-16FF45D047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9843" y="3629148"/>
            <a:ext cx="17463" cy="2063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8" name="Line 23">
            <a:extLst>
              <a:ext uri="{FF2B5EF4-FFF2-40B4-BE49-F238E27FC236}">
                <a16:creationId xmlns:a16="http://schemas.microsoft.com/office/drawing/2014/main" id="{ACF5B888-637E-4799-856C-F56CB80C0B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59693" y="3621210"/>
            <a:ext cx="17463" cy="222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9" name="Freeform 24">
            <a:extLst>
              <a:ext uri="{FF2B5EF4-FFF2-40B4-BE49-F238E27FC236}">
                <a16:creationId xmlns:a16="http://schemas.microsoft.com/office/drawing/2014/main" id="{5B218F7B-E597-49D5-9F76-449F3B1EA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955" y="3618034"/>
            <a:ext cx="17462" cy="1588"/>
          </a:xfrm>
          <a:custGeom>
            <a:avLst/>
            <a:gdLst>
              <a:gd name="T0" fmla="*/ 0 w 10"/>
              <a:gd name="T1" fmla="*/ 2147483646 h 1"/>
              <a:gd name="T2" fmla="*/ 2147483646 w 10"/>
              <a:gd name="T3" fmla="*/ 0 h 1"/>
              <a:gd name="T4" fmla="*/ 2147483646 w 10"/>
              <a:gd name="T5" fmla="*/ 0 h 1"/>
              <a:gd name="T6" fmla="*/ 0 60000 65536"/>
              <a:gd name="T7" fmla="*/ 0 60000 65536"/>
              <a:gd name="T8" fmla="*/ 0 60000 65536"/>
              <a:gd name="T9" fmla="*/ 0 w 10"/>
              <a:gd name="T10" fmla="*/ 0 h 1"/>
              <a:gd name="T11" fmla="*/ 10 w 10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1">
                <a:moveTo>
                  <a:pt x="0" y="1"/>
                </a:moveTo>
                <a:lnTo>
                  <a:pt x="8" y="0"/>
                </a:lnTo>
                <a:lnTo>
                  <a:pt x="10" y="0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170" name="Line 25">
            <a:extLst>
              <a:ext uri="{FF2B5EF4-FFF2-40B4-BE49-F238E27FC236}">
                <a16:creationId xmlns:a16="http://schemas.microsoft.com/office/drawing/2014/main" id="{0365DB28-D3E5-4E13-B1F3-D1F9369E84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6218" y="3589460"/>
            <a:ext cx="17463" cy="2381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1" name="Line 26">
            <a:extLst>
              <a:ext uri="{FF2B5EF4-FFF2-40B4-BE49-F238E27FC236}">
                <a16:creationId xmlns:a16="http://schemas.microsoft.com/office/drawing/2014/main" id="{84CFC109-8985-4E48-A83A-856947D4E2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4481" y="3568822"/>
            <a:ext cx="15875" cy="2381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2" name="Line 27">
            <a:extLst>
              <a:ext uri="{FF2B5EF4-FFF2-40B4-BE49-F238E27FC236}">
                <a16:creationId xmlns:a16="http://schemas.microsoft.com/office/drawing/2014/main" id="{AC8E4970-543E-4B32-B86B-360F7A7F4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9568" y="3543423"/>
            <a:ext cx="15875" cy="269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3" name="Freeform 28">
            <a:extLst>
              <a:ext uri="{FF2B5EF4-FFF2-40B4-BE49-F238E27FC236}">
                <a16:creationId xmlns:a16="http://schemas.microsoft.com/office/drawing/2014/main" id="{D92242C9-9BFA-45D5-A3F7-D01FE1CFD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656" y="3525959"/>
            <a:ext cx="15875" cy="7938"/>
          </a:xfrm>
          <a:custGeom>
            <a:avLst/>
            <a:gdLst>
              <a:gd name="T0" fmla="*/ 0 w 9"/>
              <a:gd name="T1" fmla="*/ 2147483646 h 4"/>
              <a:gd name="T2" fmla="*/ 2147483646 w 9"/>
              <a:gd name="T3" fmla="*/ 2147483646 h 4"/>
              <a:gd name="T4" fmla="*/ 2147483646 w 9"/>
              <a:gd name="T5" fmla="*/ 0 h 4"/>
              <a:gd name="T6" fmla="*/ 0 60000 65536"/>
              <a:gd name="T7" fmla="*/ 0 60000 65536"/>
              <a:gd name="T8" fmla="*/ 0 60000 65536"/>
              <a:gd name="T9" fmla="*/ 0 w 9"/>
              <a:gd name="T10" fmla="*/ 0 h 4"/>
              <a:gd name="T11" fmla="*/ 9 w 9"/>
              <a:gd name="T12" fmla="*/ 4 h 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" h="4">
                <a:moveTo>
                  <a:pt x="0" y="4"/>
                </a:moveTo>
                <a:lnTo>
                  <a:pt x="8" y="1"/>
                </a:lnTo>
                <a:lnTo>
                  <a:pt x="9" y="0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174" name="Line 29">
            <a:extLst>
              <a:ext uri="{FF2B5EF4-FFF2-40B4-BE49-F238E27FC236}">
                <a16:creationId xmlns:a16="http://schemas.microsoft.com/office/drawing/2014/main" id="{8088776C-98F4-47DB-A2CE-C18BCEDAC8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6568" y="3486273"/>
            <a:ext cx="15875" cy="269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5" name="Line 30">
            <a:extLst>
              <a:ext uri="{FF2B5EF4-FFF2-40B4-BE49-F238E27FC236}">
                <a16:creationId xmlns:a16="http://schemas.microsoft.com/office/drawing/2014/main" id="{EA0E8636-671F-4395-9F02-83929CB431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8481" y="3451348"/>
            <a:ext cx="14287" cy="269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6" name="Line 31">
            <a:extLst>
              <a:ext uri="{FF2B5EF4-FFF2-40B4-BE49-F238E27FC236}">
                <a16:creationId xmlns:a16="http://schemas.microsoft.com/office/drawing/2014/main" id="{A7E439E1-4A8E-4760-B1C9-A3EDF317E1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7217" y="3411660"/>
            <a:ext cx="14288" cy="285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7" name="Line 32">
            <a:extLst>
              <a:ext uri="{FF2B5EF4-FFF2-40B4-BE49-F238E27FC236}">
                <a16:creationId xmlns:a16="http://schemas.microsoft.com/office/drawing/2014/main" id="{52196F69-C650-421D-B208-91C3A7A8C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5956" y="3371973"/>
            <a:ext cx="14287" cy="285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8" name="Line 33">
            <a:extLst>
              <a:ext uri="{FF2B5EF4-FFF2-40B4-BE49-F238E27FC236}">
                <a16:creationId xmlns:a16="http://schemas.microsoft.com/office/drawing/2014/main" id="{DB990414-20FA-4328-ACF7-7B13F50B9E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9931" y="3327523"/>
            <a:ext cx="14287" cy="285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9" name="Line 34">
            <a:extLst>
              <a:ext uri="{FF2B5EF4-FFF2-40B4-BE49-F238E27FC236}">
                <a16:creationId xmlns:a16="http://schemas.microsoft.com/office/drawing/2014/main" id="{A5A4CFEF-DA9D-411A-B530-DB6F51571A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42317" y="3278309"/>
            <a:ext cx="12700" cy="317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0" name="Line 35">
            <a:extLst>
              <a:ext uri="{FF2B5EF4-FFF2-40B4-BE49-F238E27FC236}">
                <a16:creationId xmlns:a16="http://schemas.microsoft.com/office/drawing/2014/main" id="{211EFC9A-B197-4D2E-BA0F-FFFD29F9FA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3117" y="3230684"/>
            <a:ext cx="12700" cy="317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1" name="Line 36">
            <a:extLst>
              <a:ext uri="{FF2B5EF4-FFF2-40B4-BE49-F238E27FC236}">
                <a16:creationId xmlns:a16="http://schemas.microsoft.com/office/drawing/2014/main" id="{2846B552-EFB7-4CEA-9C26-98E03A6628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0743" y="3178297"/>
            <a:ext cx="11113" cy="317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2" name="Line 37">
            <a:extLst>
              <a:ext uri="{FF2B5EF4-FFF2-40B4-BE49-F238E27FC236}">
                <a16:creationId xmlns:a16="http://schemas.microsoft.com/office/drawing/2014/main" id="{0C94B85A-8DC3-40BB-B47D-4F7408D6E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85193" y="3122734"/>
            <a:ext cx="11113" cy="3333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3" name="Line 38">
            <a:extLst>
              <a:ext uri="{FF2B5EF4-FFF2-40B4-BE49-F238E27FC236}">
                <a16:creationId xmlns:a16="http://schemas.microsoft.com/office/drawing/2014/main" id="{14BE963F-786E-4EA8-8B20-B09DE6B323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8056" y="3065584"/>
            <a:ext cx="9525" cy="3333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4" name="Line 39">
            <a:extLst>
              <a:ext uri="{FF2B5EF4-FFF2-40B4-BE49-F238E27FC236}">
                <a16:creationId xmlns:a16="http://schemas.microsoft.com/office/drawing/2014/main" id="{2F690AB2-9BE2-49B3-9AA0-4D60FA3316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67743" y="3005260"/>
            <a:ext cx="9525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5" name="Line 40">
            <a:extLst>
              <a:ext uri="{FF2B5EF4-FFF2-40B4-BE49-F238E27FC236}">
                <a16:creationId xmlns:a16="http://schemas.microsoft.com/office/drawing/2014/main" id="{4450C3A1-B467-4035-B981-8E8F83177D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2668" y="2941760"/>
            <a:ext cx="9525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6" name="Line 41">
            <a:extLst>
              <a:ext uri="{FF2B5EF4-FFF2-40B4-BE49-F238E27FC236}">
                <a16:creationId xmlns:a16="http://schemas.microsoft.com/office/drawing/2014/main" id="{E9CD5CDA-E72D-4DA3-A208-C376AB4A46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36006" y="2878260"/>
            <a:ext cx="7937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7" name="Line 42">
            <a:extLst>
              <a:ext uri="{FF2B5EF4-FFF2-40B4-BE49-F238E27FC236}">
                <a16:creationId xmlns:a16="http://schemas.microsoft.com/office/drawing/2014/main" id="{B4BFE1E7-038A-464F-A8D1-7DFB0EB1F4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6167" y="2813173"/>
            <a:ext cx="6350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8" name="Line 43">
            <a:extLst>
              <a:ext uri="{FF2B5EF4-FFF2-40B4-BE49-F238E27FC236}">
                <a16:creationId xmlns:a16="http://schemas.microsoft.com/office/drawing/2014/main" id="{AFC9D1C9-A811-4F5B-AF82-DA756BB434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1567" y="2746498"/>
            <a:ext cx="7938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9" name="Line 44">
            <a:extLst>
              <a:ext uri="{FF2B5EF4-FFF2-40B4-BE49-F238E27FC236}">
                <a16:creationId xmlns:a16="http://schemas.microsoft.com/office/drawing/2014/main" id="{54295109-489A-4086-9A65-9D96E99A6C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5380" y="2678235"/>
            <a:ext cx="4762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0" name="Line 45">
            <a:extLst>
              <a:ext uri="{FF2B5EF4-FFF2-40B4-BE49-F238E27FC236}">
                <a16:creationId xmlns:a16="http://schemas.microsoft.com/office/drawing/2014/main" id="{C01AB226-B049-437A-A59E-404A9E82B5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4431" y="2608384"/>
            <a:ext cx="3175" cy="381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1" name="Line 46">
            <a:extLst>
              <a:ext uri="{FF2B5EF4-FFF2-40B4-BE49-F238E27FC236}">
                <a16:creationId xmlns:a16="http://schemas.microsoft.com/office/drawing/2014/main" id="{281BC5DD-D246-4226-9743-B6AD856244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718" y="2538534"/>
            <a:ext cx="3175" cy="381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2" name="Line 47">
            <a:extLst>
              <a:ext uri="{FF2B5EF4-FFF2-40B4-BE49-F238E27FC236}">
                <a16:creationId xmlns:a16="http://schemas.microsoft.com/office/drawing/2014/main" id="{EFCEA72D-84D4-43A5-884C-2968D8FB35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9831" y="2467097"/>
            <a:ext cx="3175" cy="381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3" name="Line 48">
            <a:extLst>
              <a:ext uri="{FF2B5EF4-FFF2-40B4-BE49-F238E27FC236}">
                <a16:creationId xmlns:a16="http://schemas.microsoft.com/office/drawing/2014/main" id="{09FE8DEE-0298-4D7A-8CB5-D035607A6C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9356" y="2395660"/>
            <a:ext cx="1587" cy="3651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4" name="Line 49">
            <a:extLst>
              <a:ext uri="{FF2B5EF4-FFF2-40B4-BE49-F238E27FC236}">
                <a16:creationId xmlns:a16="http://schemas.microsoft.com/office/drawing/2014/main" id="{CE32D2C8-B0F8-465D-981B-D4AFEB3F1F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2531" y="2324222"/>
            <a:ext cx="1587" cy="3651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5" name="Line 50">
            <a:extLst>
              <a:ext uri="{FF2B5EF4-FFF2-40B4-BE49-F238E27FC236}">
                <a16:creationId xmlns:a16="http://schemas.microsoft.com/office/drawing/2014/main" id="{1A344667-7EC3-43EE-89A9-9C7D30E2F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4117" y="2252785"/>
            <a:ext cx="1588" cy="3651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6" name="Line 51">
            <a:extLst>
              <a:ext uri="{FF2B5EF4-FFF2-40B4-BE49-F238E27FC236}">
                <a16:creationId xmlns:a16="http://schemas.microsoft.com/office/drawing/2014/main" id="{E5CFBF25-9D83-4AC3-82F6-DF1A81DC7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4117" y="2181347"/>
            <a:ext cx="1588" cy="3651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7" name="Line 52">
            <a:extLst>
              <a:ext uri="{FF2B5EF4-FFF2-40B4-BE49-F238E27FC236}">
                <a16:creationId xmlns:a16="http://schemas.microsoft.com/office/drawing/2014/main" id="{BAB59EB7-1CA0-4C83-952F-64812A9527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4117" y="2109910"/>
            <a:ext cx="1588" cy="3651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8" name="Line 53">
            <a:extLst>
              <a:ext uri="{FF2B5EF4-FFF2-40B4-BE49-F238E27FC236}">
                <a16:creationId xmlns:a16="http://schemas.microsoft.com/office/drawing/2014/main" id="{7B7B8487-10B7-4148-8929-F40406A1FD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4117" y="2038472"/>
            <a:ext cx="1588" cy="3651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9" name="Line 54">
            <a:extLst>
              <a:ext uri="{FF2B5EF4-FFF2-40B4-BE49-F238E27FC236}">
                <a16:creationId xmlns:a16="http://schemas.microsoft.com/office/drawing/2014/main" id="{B4807F72-E9A8-44AA-9EEF-B59C96073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4117" y="1965447"/>
            <a:ext cx="1588" cy="381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0" name="Line 55">
            <a:extLst>
              <a:ext uri="{FF2B5EF4-FFF2-40B4-BE49-F238E27FC236}">
                <a16:creationId xmlns:a16="http://schemas.microsoft.com/office/drawing/2014/main" id="{C1EB7BA2-160A-41B3-A54C-E0D7751869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743" y="1970209"/>
            <a:ext cx="17463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1" name="Freeform 56">
            <a:extLst>
              <a:ext uri="{FF2B5EF4-FFF2-40B4-BE49-F238E27FC236}">
                <a16:creationId xmlns:a16="http://schemas.microsoft.com/office/drawing/2014/main" id="{E6C97D7E-21C5-4485-B80C-C81E7577B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592" y="1968623"/>
            <a:ext cx="14288" cy="1587"/>
          </a:xfrm>
          <a:custGeom>
            <a:avLst/>
            <a:gdLst>
              <a:gd name="T0" fmla="*/ 0 w 8"/>
              <a:gd name="T1" fmla="*/ 2147483646 h 1"/>
              <a:gd name="T2" fmla="*/ 2147483646 w 8"/>
              <a:gd name="T3" fmla="*/ 2147483646 h 1"/>
              <a:gd name="T4" fmla="*/ 2147483646 w 8"/>
              <a:gd name="T5" fmla="*/ 0 h 1"/>
              <a:gd name="T6" fmla="*/ 0 60000 65536"/>
              <a:gd name="T7" fmla="*/ 0 60000 65536"/>
              <a:gd name="T8" fmla="*/ 0 60000 65536"/>
              <a:gd name="T9" fmla="*/ 0 w 8"/>
              <a:gd name="T10" fmla="*/ 0 h 1"/>
              <a:gd name="T11" fmla="*/ 8 w 8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" h="1">
                <a:moveTo>
                  <a:pt x="0" y="1"/>
                </a:moveTo>
                <a:lnTo>
                  <a:pt x="8" y="1"/>
                </a:lnTo>
                <a:lnTo>
                  <a:pt x="6" y="0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02" name="Line 57">
            <a:extLst>
              <a:ext uri="{FF2B5EF4-FFF2-40B4-BE49-F238E27FC236}">
                <a16:creationId xmlns:a16="http://schemas.microsoft.com/office/drawing/2014/main" id="{376838A5-7F35-4924-A286-3550442D5D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9681" y="1927348"/>
            <a:ext cx="34925" cy="269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3" name="Line 58">
            <a:extLst>
              <a:ext uri="{FF2B5EF4-FFF2-40B4-BE49-F238E27FC236}">
                <a16:creationId xmlns:a16="http://schemas.microsoft.com/office/drawing/2014/main" id="{2A1A8247-8448-4890-984B-C080E56914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66181" y="1894010"/>
            <a:ext cx="34925" cy="285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4" name="Line 59">
            <a:extLst>
              <a:ext uri="{FF2B5EF4-FFF2-40B4-BE49-F238E27FC236}">
                <a16:creationId xmlns:a16="http://schemas.microsoft.com/office/drawing/2014/main" id="{3953326A-C022-4C2B-A5AE-921DA0BFB7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04268" y="1862260"/>
            <a:ext cx="34925" cy="285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5" name="Line 60">
            <a:extLst>
              <a:ext uri="{FF2B5EF4-FFF2-40B4-BE49-F238E27FC236}">
                <a16:creationId xmlns:a16="http://schemas.microsoft.com/office/drawing/2014/main" id="{93FBFA80-A8E4-494E-8F39-CD22C31024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40768" y="1830509"/>
            <a:ext cx="34925" cy="269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6" name="Line 61">
            <a:extLst>
              <a:ext uri="{FF2B5EF4-FFF2-40B4-BE49-F238E27FC236}">
                <a16:creationId xmlns:a16="http://schemas.microsoft.com/office/drawing/2014/main" id="{5FCB075F-DC85-4289-BA6E-26CA526F65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77268" y="1855909"/>
            <a:ext cx="34925" cy="793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7" name="Line 62">
            <a:extLst>
              <a:ext uri="{FF2B5EF4-FFF2-40B4-BE49-F238E27FC236}">
                <a16:creationId xmlns:a16="http://schemas.microsoft.com/office/drawing/2014/main" id="{D60C3916-BEF3-49EC-985C-52436A1886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5356" y="1887660"/>
            <a:ext cx="34925" cy="95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8" name="Line 63">
            <a:extLst>
              <a:ext uri="{FF2B5EF4-FFF2-40B4-BE49-F238E27FC236}">
                <a16:creationId xmlns:a16="http://schemas.microsoft.com/office/drawing/2014/main" id="{9281FDAE-E9B2-4FBF-9C19-B573324035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1856" y="1919410"/>
            <a:ext cx="34925" cy="95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9" name="Line 64">
            <a:extLst>
              <a:ext uri="{FF2B5EF4-FFF2-40B4-BE49-F238E27FC236}">
                <a16:creationId xmlns:a16="http://schemas.microsoft.com/office/drawing/2014/main" id="{C8F7AD7E-42DB-4FC0-8F51-28148566FF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8356" y="1952748"/>
            <a:ext cx="34925" cy="793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0" name="Line 65">
            <a:extLst>
              <a:ext uri="{FF2B5EF4-FFF2-40B4-BE49-F238E27FC236}">
                <a16:creationId xmlns:a16="http://schemas.microsoft.com/office/drawing/2014/main" id="{794B8AB6-D465-4BE9-B78D-AD1CF0A08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3755" y="1970209"/>
            <a:ext cx="1746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1" name="Line 66">
            <a:extLst>
              <a:ext uri="{FF2B5EF4-FFF2-40B4-BE49-F238E27FC236}">
                <a16:creationId xmlns:a16="http://schemas.microsoft.com/office/drawing/2014/main" id="{566B1DB8-2BAC-4733-AF49-6886187470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3605" y="1970209"/>
            <a:ext cx="1746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2" name="Line 67">
            <a:extLst>
              <a:ext uri="{FF2B5EF4-FFF2-40B4-BE49-F238E27FC236}">
                <a16:creationId xmlns:a16="http://schemas.microsoft.com/office/drawing/2014/main" id="{107EE05C-D985-49AC-BBCC-829C6319D8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2181" y="2013072"/>
            <a:ext cx="1587" cy="1746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3" name="Line 68">
            <a:extLst>
              <a:ext uri="{FF2B5EF4-FFF2-40B4-BE49-F238E27FC236}">
                <a16:creationId xmlns:a16="http://schemas.microsoft.com/office/drawing/2014/main" id="{368BE64F-4832-41E7-85DC-BE4505ACF5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2181" y="2084510"/>
            <a:ext cx="1587" cy="1746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4" name="Line 69">
            <a:extLst>
              <a:ext uri="{FF2B5EF4-FFF2-40B4-BE49-F238E27FC236}">
                <a16:creationId xmlns:a16="http://schemas.microsoft.com/office/drawing/2014/main" id="{2779DFA6-E5E0-414B-911E-DFD9C8099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2181" y="2155947"/>
            <a:ext cx="1587" cy="190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5" name="Line 70">
            <a:extLst>
              <a:ext uri="{FF2B5EF4-FFF2-40B4-BE49-F238E27FC236}">
                <a16:creationId xmlns:a16="http://schemas.microsoft.com/office/drawing/2014/main" id="{B88E7A38-7483-467B-A5C1-FCF191863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2181" y="2227384"/>
            <a:ext cx="1587" cy="190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6" name="Freeform 71">
            <a:extLst>
              <a:ext uri="{FF2B5EF4-FFF2-40B4-BE49-F238E27FC236}">
                <a16:creationId xmlns:a16="http://schemas.microsoft.com/office/drawing/2014/main" id="{C1B42584-8C7A-4FE9-89B4-51ABDBA3A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181" y="2300410"/>
            <a:ext cx="1587" cy="17463"/>
          </a:xfrm>
          <a:custGeom>
            <a:avLst/>
            <a:gdLst>
              <a:gd name="T0" fmla="*/ 0 w 1587"/>
              <a:gd name="T1" fmla="*/ 0 h 10"/>
              <a:gd name="T2" fmla="*/ 0 w 1587"/>
              <a:gd name="T3" fmla="*/ 2147483646 h 10"/>
              <a:gd name="T4" fmla="*/ 0 w 1587"/>
              <a:gd name="T5" fmla="*/ 2147483646 h 10"/>
              <a:gd name="T6" fmla="*/ 0 60000 65536"/>
              <a:gd name="T7" fmla="*/ 0 60000 65536"/>
              <a:gd name="T8" fmla="*/ 0 60000 65536"/>
              <a:gd name="T9" fmla="*/ 0 w 1587"/>
              <a:gd name="T10" fmla="*/ 0 h 10"/>
              <a:gd name="T11" fmla="*/ 1587 w 1587"/>
              <a:gd name="T12" fmla="*/ 10 h 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7" h="10">
                <a:moveTo>
                  <a:pt x="0" y="0"/>
                </a:moveTo>
                <a:lnTo>
                  <a:pt x="0" y="3"/>
                </a:lnTo>
                <a:lnTo>
                  <a:pt x="0" y="10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17" name="Line 72">
            <a:extLst>
              <a:ext uri="{FF2B5EF4-FFF2-40B4-BE49-F238E27FC236}">
                <a16:creationId xmlns:a16="http://schemas.microsoft.com/office/drawing/2014/main" id="{A12AF73F-B79D-4A0D-AA08-1DCDAE1E2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9006" y="2371847"/>
            <a:ext cx="1587" cy="1746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8" name="Line 73">
            <a:extLst>
              <a:ext uri="{FF2B5EF4-FFF2-40B4-BE49-F238E27FC236}">
                <a16:creationId xmlns:a16="http://schemas.microsoft.com/office/drawing/2014/main" id="{FEA9FABF-A96A-4D78-9F72-77794554D5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1542" y="2443285"/>
            <a:ext cx="20638" cy="1746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9" name="Line 74">
            <a:extLst>
              <a:ext uri="{FF2B5EF4-FFF2-40B4-BE49-F238E27FC236}">
                <a16:creationId xmlns:a16="http://schemas.microsoft.com/office/drawing/2014/main" id="{2C0718EC-ACC8-4558-B2DD-9CABCF2210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0431" y="2514722"/>
            <a:ext cx="22225" cy="1746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0" name="Line 75">
            <a:extLst>
              <a:ext uri="{FF2B5EF4-FFF2-40B4-BE49-F238E27FC236}">
                <a16:creationId xmlns:a16="http://schemas.microsoft.com/office/drawing/2014/main" id="{0F3AED64-BC82-4D9E-8C1F-19204EA9BE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2968" y="2584572"/>
            <a:ext cx="22225" cy="1746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1" name="Line 76">
            <a:extLst>
              <a:ext uri="{FF2B5EF4-FFF2-40B4-BE49-F238E27FC236}">
                <a16:creationId xmlns:a16="http://schemas.microsoft.com/office/drawing/2014/main" id="{679C56CC-636A-4986-B7F0-AA5FEA7DC1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39156" y="2654423"/>
            <a:ext cx="26987" cy="158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2" name="Line 77">
            <a:extLst>
              <a:ext uri="{FF2B5EF4-FFF2-40B4-BE49-F238E27FC236}">
                <a16:creationId xmlns:a16="http://schemas.microsoft.com/office/drawing/2014/main" id="{4C88DA43-6E80-485C-BEED-D55707E263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3755" y="2721098"/>
            <a:ext cx="25400" cy="158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3" name="Freeform 78">
            <a:extLst>
              <a:ext uri="{FF2B5EF4-FFF2-40B4-BE49-F238E27FC236}">
                <a16:creationId xmlns:a16="http://schemas.microsoft.com/office/drawing/2014/main" id="{468D0075-80C3-4E1B-BA16-56014044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706" y="2784598"/>
            <a:ext cx="7937" cy="15875"/>
          </a:xfrm>
          <a:custGeom>
            <a:avLst/>
            <a:gdLst>
              <a:gd name="T0" fmla="*/ 2147483646 w 4"/>
              <a:gd name="T1" fmla="*/ 0 h 9"/>
              <a:gd name="T2" fmla="*/ 2147483646 w 4"/>
              <a:gd name="T3" fmla="*/ 2147483646 h 9"/>
              <a:gd name="T4" fmla="*/ 0 w 4"/>
              <a:gd name="T5" fmla="*/ 2147483646 h 9"/>
              <a:gd name="T6" fmla="*/ 0 60000 65536"/>
              <a:gd name="T7" fmla="*/ 0 60000 65536"/>
              <a:gd name="T8" fmla="*/ 0 60000 65536"/>
              <a:gd name="T9" fmla="*/ 0 w 4"/>
              <a:gd name="T10" fmla="*/ 0 h 9"/>
              <a:gd name="T11" fmla="*/ 4 w 4"/>
              <a:gd name="T12" fmla="*/ 9 h 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" h="9">
                <a:moveTo>
                  <a:pt x="4" y="0"/>
                </a:moveTo>
                <a:lnTo>
                  <a:pt x="2" y="5"/>
                </a:lnTo>
                <a:lnTo>
                  <a:pt x="0" y="9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24" name="Line 79">
            <a:extLst>
              <a:ext uri="{FF2B5EF4-FFF2-40B4-BE49-F238E27FC236}">
                <a16:creationId xmlns:a16="http://schemas.microsoft.com/office/drawing/2014/main" id="{863450DB-2C26-40F2-9AC0-901E84B57C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0256" y="2848098"/>
            <a:ext cx="28575" cy="158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5" name="Line 80">
            <a:extLst>
              <a:ext uri="{FF2B5EF4-FFF2-40B4-BE49-F238E27FC236}">
                <a16:creationId xmlns:a16="http://schemas.microsoft.com/office/drawing/2014/main" id="{7B76B3AB-4C6F-48F0-9A92-FD3DC20FCE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2156" y="2908423"/>
            <a:ext cx="28575" cy="142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6" name="Line 81">
            <a:extLst>
              <a:ext uri="{FF2B5EF4-FFF2-40B4-BE49-F238E27FC236}">
                <a16:creationId xmlns:a16="http://schemas.microsoft.com/office/drawing/2014/main" id="{85EB85EB-588C-4241-9F9C-5406DADB92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9293" y="2965573"/>
            <a:ext cx="30163" cy="142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7" name="Line 82">
            <a:extLst>
              <a:ext uri="{FF2B5EF4-FFF2-40B4-BE49-F238E27FC236}">
                <a16:creationId xmlns:a16="http://schemas.microsoft.com/office/drawing/2014/main" id="{BD2A21A3-E098-41A2-AA05-0293784473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23255" y="3021134"/>
            <a:ext cx="30162" cy="127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8" name="Line 83">
            <a:extLst>
              <a:ext uri="{FF2B5EF4-FFF2-40B4-BE49-F238E27FC236}">
                <a16:creationId xmlns:a16="http://schemas.microsoft.com/office/drawing/2014/main" id="{2EAF17B9-2F26-45EC-9099-F0273189AC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5630" y="3073522"/>
            <a:ext cx="31750" cy="127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9" name="Freeform 84">
            <a:extLst>
              <a:ext uri="{FF2B5EF4-FFF2-40B4-BE49-F238E27FC236}">
                <a16:creationId xmlns:a16="http://schemas.microsoft.com/office/drawing/2014/main" id="{1195A5D4-D8F3-4727-95DE-E90DF71B0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767" y="3121147"/>
            <a:ext cx="14288" cy="11112"/>
          </a:xfrm>
          <a:custGeom>
            <a:avLst/>
            <a:gdLst>
              <a:gd name="T0" fmla="*/ 2147483646 w 8"/>
              <a:gd name="T1" fmla="*/ 0 h 6"/>
              <a:gd name="T2" fmla="*/ 2147483646 w 8"/>
              <a:gd name="T3" fmla="*/ 2147483646 h 6"/>
              <a:gd name="T4" fmla="*/ 0 w 8"/>
              <a:gd name="T5" fmla="*/ 2147483646 h 6"/>
              <a:gd name="T6" fmla="*/ 0 60000 65536"/>
              <a:gd name="T7" fmla="*/ 0 60000 65536"/>
              <a:gd name="T8" fmla="*/ 0 60000 65536"/>
              <a:gd name="T9" fmla="*/ 0 w 8"/>
              <a:gd name="T10" fmla="*/ 0 h 6"/>
              <a:gd name="T11" fmla="*/ 8 w 8"/>
              <a:gd name="T12" fmla="*/ 6 h 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" h="6">
                <a:moveTo>
                  <a:pt x="8" y="0"/>
                </a:moveTo>
                <a:lnTo>
                  <a:pt x="7" y="1"/>
                </a:lnTo>
                <a:lnTo>
                  <a:pt x="0" y="6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30" name="Freeform 85">
            <a:extLst>
              <a:ext uri="{FF2B5EF4-FFF2-40B4-BE49-F238E27FC236}">
                <a16:creationId xmlns:a16="http://schemas.microsoft.com/office/drawing/2014/main" id="{7E7CCA29-61E0-4980-BB64-59E07ACD7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92" y="3167185"/>
            <a:ext cx="12700" cy="9525"/>
          </a:xfrm>
          <a:custGeom>
            <a:avLst/>
            <a:gdLst>
              <a:gd name="T0" fmla="*/ 2147483646 w 8"/>
              <a:gd name="T1" fmla="*/ 0 h 6"/>
              <a:gd name="T2" fmla="*/ 2147483646 w 8"/>
              <a:gd name="T3" fmla="*/ 2147483646 h 6"/>
              <a:gd name="T4" fmla="*/ 0 w 8"/>
              <a:gd name="T5" fmla="*/ 2147483646 h 6"/>
              <a:gd name="T6" fmla="*/ 0 60000 65536"/>
              <a:gd name="T7" fmla="*/ 0 60000 65536"/>
              <a:gd name="T8" fmla="*/ 0 60000 65536"/>
              <a:gd name="T9" fmla="*/ 0 w 8"/>
              <a:gd name="T10" fmla="*/ 0 h 6"/>
              <a:gd name="T11" fmla="*/ 8 w 8"/>
              <a:gd name="T12" fmla="*/ 6 h 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" h="6">
                <a:moveTo>
                  <a:pt x="8" y="0"/>
                </a:moveTo>
                <a:lnTo>
                  <a:pt x="1" y="5"/>
                </a:lnTo>
                <a:lnTo>
                  <a:pt x="0" y="6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31" name="Line 86">
            <a:extLst>
              <a:ext uri="{FF2B5EF4-FFF2-40B4-BE49-F238E27FC236}">
                <a16:creationId xmlns:a16="http://schemas.microsoft.com/office/drawing/2014/main" id="{29B8A44F-96B0-4294-BF4C-1D296A0D5B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0531" y="3205285"/>
            <a:ext cx="33337" cy="1111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2" name="Line 87">
            <a:extLst>
              <a:ext uri="{FF2B5EF4-FFF2-40B4-BE49-F238E27FC236}">
                <a16:creationId xmlns:a16="http://schemas.microsoft.com/office/drawing/2014/main" id="{28E00D58-B819-4506-87FE-77409DB51D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0206" y="3243385"/>
            <a:ext cx="34925" cy="95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3" name="Line 88">
            <a:extLst>
              <a:ext uri="{FF2B5EF4-FFF2-40B4-BE49-F238E27FC236}">
                <a16:creationId xmlns:a16="http://schemas.microsoft.com/office/drawing/2014/main" id="{6F1FB46B-79DD-4BA7-B14E-0998151A99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6706" y="3275135"/>
            <a:ext cx="34925" cy="95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4" name="Line 89">
            <a:extLst>
              <a:ext uri="{FF2B5EF4-FFF2-40B4-BE49-F238E27FC236}">
                <a16:creationId xmlns:a16="http://schemas.microsoft.com/office/drawing/2014/main" id="{49AF42FF-BE18-43D9-BA5F-C015F23E4F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20030" y="3305297"/>
            <a:ext cx="36512" cy="63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5" name="Line 90">
            <a:extLst>
              <a:ext uri="{FF2B5EF4-FFF2-40B4-BE49-F238E27FC236}">
                <a16:creationId xmlns:a16="http://schemas.microsoft.com/office/drawing/2014/main" id="{069C63A0-D96C-4C4E-A44A-90C60B931A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3355" y="3329109"/>
            <a:ext cx="36512" cy="63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6" name="Freeform 91">
            <a:extLst>
              <a:ext uri="{FF2B5EF4-FFF2-40B4-BE49-F238E27FC236}">
                <a16:creationId xmlns:a16="http://schemas.microsoft.com/office/drawing/2014/main" id="{E9197CF0-1775-4093-B032-234BB60AC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618" y="3349748"/>
            <a:ext cx="17463" cy="3175"/>
          </a:xfrm>
          <a:custGeom>
            <a:avLst/>
            <a:gdLst>
              <a:gd name="T0" fmla="*/ 2147483646 w 10"/>
              <a:gd name="T1" fmla="*/ 0 h 2"/>
              <a:gd name="T2" fmla="*/ 2147483646 w 10"/>
              <a:gd name="T3" fmla="*/ 2147483646 h 2"/>
              <a:gd name="T4" fmla="*/ 0 w 10"/>
              <a:gd name="T5" fmla="*/ 2147483646 h 2"/>
              <a:gd name="T6" fmla="*/ 0 60000 65536"/>
              <a:gd name="T7" fmla="*/ 0 60000 65536"/>
              <a:gd name="T8" fmla="*/ 0 60000 65536"/>
              <a:gd name="T9" fmla="*/ 0 w 10"/>
              <a:gd name="T10" fmla="*/ 0 h 2"/>
              <a:gd name="T11" fmla="*/ 10 w 10"/>
              <a:gd name="T12" fmla="*/ 2 h 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2">
                <a:moveTo>
                  <a:pt x="10" y="0"/>
                </a:moveTo>
                <a:lnTo>
                  <a:pt x="7" y="1"/>
                </a:lnTo>
                <a:lnTo>
                  <a:pt x="0" y="2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37" name="Line 92">
            <a:extLst>
              <a:ext uri="{FF2B5EF4-FFF2-40B4-BE49-F238E27FC236}">
                <a16:creationId xmlns:a16="http://schemas.microsoft.com/office/drawing/2014/main" id="{557F03E3-0F99-4569-9D70-148BF9754A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16830" y="3364035"/>
            <a:ext cx="36512" cy="31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8" name="Line 93">
            <a:extLst>
              <a:ext uri="{FF2B5EF4-FFF2-40B4-BE49-F238E27FC236}">
                <a16:creationId xmlns:a16="http://schemas.microsoft.com/office/drawing/2014/main" id="{39D755C2-3DB8-4267-B4FB-D0D8498F80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16830" y="3364035"/>
            <a:ext cx="36512" cy="31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9" name="Line 94">
            <a:extLst>
              <a:ext uri="{FF2B5EF4-FFF2-40B4-BE49-F238E27FC236}">
                <a16:creationId xmlns:a16="http://schemas.microsoft.com/office/drawing/2014/main" id="{3ACF6666-F16E-433B-B155-2F88430B91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46980" y="337355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0" name="Line 95">
            <a:extLst>
              <a:ext uri="{FF2B5EF4-FFF2-40B4-BE49-F238E27FC236}">
                <a16:creationId xmlns:a16="http://schemas.microsoft.com/office/drawing/2014/main" id="{BA56A5D3-ED28-4881-8D6A-626B95A316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7130" y="3378323"/>
            <a:ext cx="3651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1" name="Line 96">
            <a:extLst>
              <a:ext uri="{FF2B5EF4-FFF2-40B4-BE49-F238E27FC236}">
                <a16:creationId xmlns:a16="http://schemas.microsoft.com/office/drawing/2014/main" id="{51908632-901F-420E-992A-519E59EA0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728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2" name="Line 97">
            <a:extLst>
              <a:ext uri="{FF2B5EF4-FFF2-40B4-BE49-F238E27FC236}">
                <a16:creationId xmlns:a16="http://schemas.microsoft.com/office/drawing/2014/main" id="{B832FBB7-2DFC-45F9-89F5-628EA51181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743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3" name="Line 98">
            <a:extLst>
              <a:ext uri="{FF2B5EF4-FFF2-40B4-BE49-F238E27FC236}">
                <a16:creationId xmlns:a16="http://schemas.microsoft.com/office/drawing/2014/main" id="{B07BF9AD-0F3F-4C81-BAC7-05C51BA8DD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58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4" name="Line 99">
            <a:extLst>
              <a:ext uri="{FF2B5EF4-FFF2-40B4-BE49-F238E27FC236}">
                <a16:creationId xmlns:a16="http://schemas.microsoft.com/office/drawing/2014/main" id="{0F005C59-F753-4E1C-8FA2-62E970EBFD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773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5" name="Line 100">
            <a:extLst>
              <a:ext uri="{FF2B5EF4-FFF2-40B4-BE49-F238E27FC236}">
                <a16:creationId xmlns:a16="http://schemas.microsoft.com/office/drawing/2014/main" id="{CB19DE99-F40C-45E0-82FC-AA2F36A009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2788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6" name="Line 101">
            <a:extLst>
              <a:ext uri="{FF2B5EF4-FFF2-40B4-BE49-F238E27FC236}">
                <a16:creationId xmlns:a16="http://schemas.microsoft.com/office/drawing/2014/main" id="{C029FB99-0150-4D19-B9FC-C2774185AD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5803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7" name="Line 102">
            <a:extLst>
              <a:ext uri="{FF2B5EF4-FFF2-40B4-BE49-F238E27FC236}">
                <a16:creationId xmlns:a16="http://schemas.microsoft.com/office/drawing/2014/main" id="{04BE13C8-B7DF-4870-BABC-3A7A02FBEF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818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8" name="Line 103">
            <a:extLst>
              <a:ext uri="{FF2B5EF4-FFF2-40B4-BE49-F238E27FC236}">
                <a16:creationId xmlns:a16="http://schemas.microsoft.com/office/drawing/2014/main" id="{6DC4CB0C-2A70-4DB1-9ADE-CCB2832AA7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1833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9" name="Line 104">
            <a:extLst>
              <a:ext uri="{FF2B5EF4-FFF2-40B4-BE49-F238E27FC236}">
                <a16:creationId xmlns:a16="http://schemas.microsoft.com/office/drawing/2014/main" id="{457035B4-5631-482C-8DE6-1E9F5967C9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848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0" name="Line 105">
            <a:extLst>
              <a:ext uri="{FF2B5EF4-FFF2-40B4-BE49-F238E27FC236}">
                <a16:creationId xmlns:a16="http://schemas.microsoft.com/office/drawing/2014/main" id="{152AC59E-FC1E-4F0B-A1E7-C58A52861A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77043" y="3379909"/>
            <a:ext cx="36513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1" name="Line 106">
            <a:extLst>
              <a:ext uri="{FF2B5EF4-FFF2-40B4-BE49-F238E27FC236}">
                <a16:creationId xmlns:a16="http://schemas.microsoft.com/office/drawing/2014/main" id="{49794516-DE11-417C-9F03-75D780B643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7193" y="3379909"/>
            <a:ext cx="36513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2" name="Line 107">
            <a:extLst>
              <a:ext uri="{FF2B5EF4-FFF2-40B4-BE49-F238E27FC236}">
                <a16:creationId xmlns:a16="http://schemas.microsoft.com/office/drawing/2014/main" id="{E454A966-F4AB-4390-98A9-A5F37F1CEA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37343" y="3379909"/>
            <a:ext cx="36513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3" name="Line 108">
            <a:extLst>
              <a:ext uri="{FF2B5EF4-FFF2-40B4-BE49-F238E27FC236}">
                <a16:creationId xmlns:a16="http://schemas.microsoft.com/office/drawing/2014/main" id="{E4338951-2464-46D2-8DE6-E0DFCD5063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356" y="3395785"/>
            <a:ext cx="1587" cy="1746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4" name="Line 109">
            <a:extLst>
              <a:ext uri="{FF2B5EF4-FFF2-40B4-BE49-F238E27FC236}">
                <a16:creationId xmlns:a16="http://schemas.microsoft.com/office/drawing/2014/main" id="{D8557C94-3C25-49A2-9D46-6F37D680D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356" y="3467222"/>
            <a:ext cx="1587" cy="1746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5" name="Line 110">
            <a:extLst>
              <a:ext uri="{FF2B5EF4-FFF2-40B4-BE49-F238E27FC236}">
                <a16:creationId xmlns:a16="http://schemas.microsoft.com/office/drawing/2014/main" id="{4593182B-5D57-4B18-B9C7-BF3BE0BB8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356" y="3538660"/>
            <a:ext cx="1587" cy="1746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6" name="Line 111">
            <a:extLst>
              <a:ext uri="{FF2B5EF4-FFF2-40B4-BE49-F238E27FC236}">
                <a16:creationId xmlns:a16="http://schemas.microsoft.com/office/drawing/2014/main" id="{9C1DDF3F-AE3C-42C4-ACB5-BA1112A67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356" y="3610097"/>
            <a:ext cx="1587" cy="190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7" name="Freeform 112">
            <a:extLst>
              <a:ext uri="{FF2B5EF4-FFF2-40B4-BE49-F238E27FC236}">
                <a16:creationId xmlns:a16="http://schemas.microsoft.com/office/drawing/2014/main" id="{A921189E-8639-4B85-82CF-DE656848A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256" y="1208209"/>
            <a:ext cx="720725" cy="560388"/>
          </a:xfrm>
          <a:custGeom>
            <a:avLst/>
            <a:gdLst>
              <a:gd name="T0" fmla="*/ 0 w 454"/>
              <a:gd name="T1" fmla="*/ 2147483646 h 353"/>
              <a:gd name="T2" fmla="*/ 0 w 454"/>
              <a:gd name="T3" fmla="*/ 2147483646 h 353"/>
              <a:gd name="T4" fmla="*/ 2147483646 w 454"/>
              <a:gd name="T5" fmla="*/ 2147483646 h 353"/>
              <a:gd name="T6" fmla="*/ 2147483646 w 454"/>
              <a:gd name="T7" fmla="*/ 2147483646 h 353"/>
              <a:gd name="T8" fmla="*/ 2147483646 w 454"/>
              <a:gd name="T9" fmla="*/ 2147483646 h 353"/>
              <a:gd name="T10" fmla="*/ 2147483646 w 454"/>
              <a:gd name="T11" fmla="*/ 2147483646 h 353"/>
              <a:gd name="T12" fmla="*/ 2147483646 w 454"/>
              <a:gd name="T13" fmla="*/ 2147483646 h 353"/>
              <a:gd name="T14" fmla="*/ 2147483646 w 454"/>
              <a:gd name="T15" fmla="*/ 2147483646 h 353"/>
              <a:gd name="T16" fmla="*/ 2147483646 w 454"/>
              <a:gd name="T17" fmla="*/ 2147483646 h 353"/>
              <a:gd name="T18" fmla="*/ 2147483646 w 454"/>
              <a:gd name="T19" fmla="*/ 2147483646 h 353"/>
              <a:gd name="T20" fmla="*/ 2147483646 w 454"/>
              <a:gd name="T21" fmla="*/ 2147483646 h 353"/>
              <a:gd name="T22" fmla="*/ 2147483646 w 454"/>
              <a:gd name="T23" fmla="*/ 2147483646 h 353"/>
              <a:gd name="T24" fmla="*/ 2147483646 w 454"/>
              <a:gd name="T25" fmla="*/ 2147483646 h 353"/>
              <a:gd name="T26" fmla="*/ 2147483646 w 454"/>
              <a:gd name="T27" fmla="*/ 0 h 353"/>
              <a:gd name="T28" fmla="*/ 2147483646 w 454"/>
              <a:gd name="T29" fmla="*/ 2147483646 h 353"/>
              <a:gd name="T30" fmla="*/ 2147483646 w 454"/>
              <a:gd name="T31" fmla="*/ 2147483646 h 353"/>
              <a:gd name="T32" fmla="*/ 2147483646 w 454"/>
              <a:gd name="T33" fmla="*/ 2147483646 h 353"/>
              <a:gd name="T34" fmla="*/ 2147483646 w 454"/>
              <a:gd name="T35" fmla="*/ 2147483646 h 353"/>
              <a:gd name="T36" fmla="*/ 2147483646 w 454"/>
              <a:gd name="T37" fmla="*/ 2147483646 h 353"/>
              <a:gd name="T38" fmla="*/ 2147483646 w 454"/>
              <a:gd name="T39" fmla="*/ 2147483646 h 353"/>
              <a:gd name="T40" fmla="*/ 2147483646 w 454"/>
              <a:gd name="T41" fmla="*/ 2147483646 h 353"/>
              <a:gd name="T42" fmla="*/ 2147483646 w 454"/>
              <a:gd name="T43" fmla="*/ 2147483646 h 353"/>
              <a:gd name="T44" fmla="*/ 2147483646 w 454"/>
              <a:gd name="T45" fmla="*/ 2147483646 h 353"/>
              <a:gd name="T46" fmla="*/ 2147483646 w 454"/>
              <a:gd name="T47" fmla="*/ 2147483646 h 353"/>
              <a:gd name="T48" fmla="*/ 2147483646 w 454"/>
              <a:gd name="T49" fmla="*/ 2147483646 h 353"/>
              <a:gd name="T50" fmla="*/ 2147483646 w 454"/>
              <a:gd name="T51" fmla="*/ 2147483646 h 353"/>
              <a:gd name="T52" fmla="*/ 0 w 454"/>
              <a:gd name="T53" fmla="*/ 2147483646 h 35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454"/>
              <a:gd name="T82" fmla="*/ 0 h 353"/>
              <a:gd name="T83" fmla="*/ 454 w 454"/>
              <a:gd name="T84" fmla="*/ 353 h 353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454" h="353">
                <a:moveTo>
                  <a:pt x="0" y="353"/>
                </a:moveTo>
                <a:lnTo>
                  <a:pt x="0" y="226"/>
                </a:lnTo>
                <a:lnTo>
                  <a:pt x="2" y="199"/>
                </a:lnTo>
                <a:lnTo>
                  <a:pt x="9" y="173"/>
                </a:lnTo>
                <a:lnTo>
                  <a:pt x="19" y="147"/>
                </a:lnTo>
                <a:lnTo>
                  <a:pt x="32" y="125"/>
                </a:lnTo>
                <a:lnTo>
                  <a:pt x="50" y="104"/>
                </a:lnTo>
                <a:lnTo>
                  <a:pt x="69" y="86"/>
                </a:lnTo>
                <a:lnTo>
                  <a:pt x="92" y="72"/>
                </a:lnTo>
                <a:lnTo>
                  <a:pt x="117" y="62"/>
                </a:lnTo>
                <a:lnTo>
                  <a:pt x="142" y="55"/>
                </a:lnTo>
                <a:lnTo>
                  <a:pt x="169" y="53"/>
                </a:lnTo>
                <a:lnTo>
                  <a:pt x="402" y="53"/>
                </a:lnTo>
                <a:lnTo>
                  <a:pt x="402" y="0"/>
                </a:lnTo>
                <a:lnTo>
                  <a:pt x="454" y="104"/>
                </a:lnTo>
                <a:lnTo>
                  <a:pt x="402" y="210"/>
                </a:lnTo>
                <a:lnTo>
                  <a:pt x="402" y="157"/>
                </a:lnTo>
                <a:lnTo>
                  <a:pt x="170" y="159"/>
                </a:lnTo>
                <a:lnTo>
                  <a:pt x="154" y="161"/>
                </a:lnTo>
                <a:lnTo>
                  <a:pt x="141" y="165"/>
                </a:lnTo>
                <a:lnTo>
                  <a:pt x="128" y="173"/>
                </a:lnTo>
                <a:lnTo>
                  <a:pt x="118" y="184"/>
                </a:lnTo>
                <a:lnTo>
                  <a:pt x="110" y="197"/>
                </a:lnTo>
                <a:lnTo>
                  <a:pt x="105" y="212"/>
                </a:lnTo>
                <a:lnTo>
                  <a:pt x="103" y="226"/>
                </a:lnTo>
                <a:lnTo>
                  <a:pt x="103" y="353"/>
                </a:lnTo>
                <a:lnTo>
                  <a:pt x="0" y="353"/>
                </a:lnTo>
                <a:close/>
              </a:path>
            </a:pathLst>
          </a:custGeom>
          <a:solidFill>
            <a:srgbClr val="00CCFF"/>
          </a:solidFill>
          <a:ln w="3240" cap="sq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grpSp>
        <p:nvGrpSpPr>
          <p:cNvPr id="6258" name="Group 113">
            <a:extLst>
              <a:ext uri="{FF2B5EF4-FFF2-40B4-BE49-F238E27FC236}">
                <a16:creationId xmlns:a16="http://schemas.microsoft.com/office/drawing/2014/main" id="{DA00DBD6-6C7D-43FC-A8B6-97F50F6D224F}"/>
              </a:ext>
            </a:extLst>
          </p:cNvPr>
          <p:cNvGrpSpPr>
            <a:grpSpLocks/>
          </p:cNvGrpSpPr>
          <p:nvPr/>
        </p:nvGrpSpPr>
        <p:grpSpPr bwMode="auto">
          <a:xfrm>
            <a:off x="2637356" y="1144710"/>
            <a:ext cx="4105275" cy="485775"/>
            <a:chOff x="2191" y="816"/>
            <a:chExt cx="2586" cy="306"/>
          </a:xfrm>
        </p:grpSpPr>
        <p:grpSp>
          <p:nvGrpSpPr>
            <p:cNvPr id="6288" name="Group 114">
              <a:extLst>
                <a:ext uri="{FF2B5EF4-FFF2-40B4-BE49-F238E27FC236}">
                  <a16:creationId xmlns:a16="http://schemas.microsoft.com/office/drawing/2014/main" id="{D4FEE629-FB40-479C-97B7-50D410EB3D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3" y="817"/>
              <a:ext cx="2581" cy="303"/>
              <a:chOff x="2193" y="817"/>
              <a:chExt cx="2581" cy="303"/>
            </a:xfrm>
          </p:grpSpPr>
          <p:grpSp>
            <p:nvGrpSpPr>
              <p:cNvPr id="6290" name="Group 115">
                <a:extLst>
                  <a:ext uri="{FF2B5EF4-FFF2-40B4-BE49-F238E27FC236}">
                    <a16:creationId xmlns:a16="http://schemas.microsoft.com/office/drawing/2014/main" id="{DCB0B8B0-22CB-41A4-BA10-D3FD98E797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3" y="817"/>
                <a:ext cx="317" cy="303"/>
                <a:chOff x="2193" y="817"/>
                <a:chExt cx="317" cy="303"/>
              </a:xfrm>
            </p:grpSpPr>
            <p:sp>
              <p:nvSpPr>
                <p:cNvPr id="6312" name="Rectangle 116">
                  <a:extLst>
                    <a:ext uri="{FF2B5EF4-FFF2-40B4-BE49-F238E27FC236}">
                      <a16:creationId xmlns:a16="http://schemas.microsoft.com/office/drawing/2014/main" id="{8E35C83C-BA7E-4683-A9C6-48B1175DC9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5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7</a:t>
                  </a:r>
                </a:p>
              </p:txBody>
            </p:sp>
            <p:sp>
              <p:nvSpPr>
                <p:cNvPr id="6313" name="Rectangle 117">
                  <a:extLst>
                    <a:ext uri="{FF2B5EF4-FFF2-40B4-BE49-F238E27FC236}">
                      <a16:creationId xmlns:a16="http://schemas.microsoft.com/office/drawing/2014/main" id="{62030669-9A9B-42CD-B99F-4D3B712EDB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3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1" name="Group 118">
                <a:extLst>
                  <a:ext uri="{FF2B5EF4-FFF2-40B4-BE49-F238E27FC236}">
                    <a16:creationId xmlns:a16="http://schemas.microsoft.com/office/drawing/2014/main" id="{EFCD2527-4981-433B-B652-1ABB69B03A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17" y="817"/>
                <a:ext cx="317" cy="303"/>
                <a:chOff x="2517" y="817"/>
                <a:chExt cx="317" cy="303"/>
              </a:xfrm>
            </p:grpSpPr>
            <p:sp>
              <p:nvSpPr>
                <p:cNvPr id="6310" name="Rectangle 119">
                  <a:extLst>
                    <a:ext uri="{FF2B5EF4-FFF2-40B4-BE49-F238E27FC236}">
                      <a16:creationId xmlns:a16="http://schemas.microsoft.com/office/drawing/2014/main" id="{6F3A6DEE-4005-4D78-8BFB-A07447C4A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8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6</a:t>
                  </a:r>
                </a:p>
              </p:txBody>
            </p:sp>
            <p:sp>
              <p:nvSpPr>
                <p:cNvPr id="6311" name="Rectangle 120">
                  <a:extLst>
                    <a:ext uri="{FF2B5EF4-FFF2-40B4-BE49-F238E27FC236}">
                      <a16:creationId xmlns:a16="http://schemas.microsoft.com/office/drawing/2014/main" id="{D3CC2E4B-5A5C-40D8-B4F0-2D52DE727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2" name="Group 121">
                <a:extLst>
                  <a:ext uri="{FF2B5EF4-FFF2-40B4-BE49-F238E27FC236}">
                    <a16:creationId xmlns:a16="http://schemas.microsoft.com/office/drawing/2014/main" id="{9D6D1D88-8F5C-45CC-93A8-D6D735AD60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0" y="817"/>
                <a:ext cx="317" cy="303"/>
                <a:chOff x="2840" y="817"/>
                <a:chExt cx="317" cy="303"/>
              </a:xfrm>
            </p:grpSpPr>
            <p:sp>
              <p:nvSpPr>
                <p:cNvPr id="6308" name="Rectangle 122">
                  <a:extLst>
                    <a:ext uri="{FF2B5EF4-FFF2-40B4-BE49-F238E27FC236}">
                      <a16:creationId xmlns:a16="http://schemas.microsoft.com/office/drawing/2014/main" id="{8DA8C653-BA85-451F-8AF9-EAF3C8802E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2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5</a:t>
                  </a:r>
                </a:p>
              </p:txBody>
            </p:sp>
            <p:sp>
              <p:nvSpPr>
                <p:cNvPr id="6309" name="Rectangle 123">
                  <a:extLst>
                    <a:ext uri="{FF2B5EF4-FFF2-40B4-BE49-F238E27FC236}">
                      <a16:creationId xmlns:a16="http://schemas.microsoft.com/office/drawing/2014/main" id="{F4C261F6-1309-42ED-8018-C446A4755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0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3" name="Group 124">
                <a:extLst>
                  <a:ext uri="{FF2B5EF4-FFF2-40B4-BE49-F238E27FC236}">
                    <a16:creationId xmlns:a16="http://schemas.microsoft.com/office/drawing/2014/main" id="{5D0AA464-37EB-4359-90CE-7BCB42ECE9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3" y="817"/>
                <a:ext cx="317" cy="303"/>
                <a:chOff x="3163" y="817"/>
                <a:chExt cx="317" cy="303"/>
              </a:xfrm>
            </p:grpSpPr>
            <p:sp>
              <p:nvSpPr>
                <p:cNvPr id="6306" name="Rectangle 125">
                  <a:extLst>
                    <a:ext uri="{FF2B5EF4-FFF2-40B4-BE49-F238E27FC236}">
                      <a16:creationId xmlns:a16="http://schemas.microsoft.com/office/drawing/2014/main" id="{7EB8E3CF-F5A9-48AB-8FE3-BBE0E1B36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5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4</a:t>
                  </a:r>
                </a:p>
              </p:txBody>
            </p:sp>
            <p:sp>
              <p:nvSpPr>
                <p:cNvPr id="6307" name="Rectangle 126">
                  <a:extLst>
                    <a:ext uri="{FF2B5EF4-FFF2-40B4-BE49-F238E27FC236}">
                      <a16:creationId xmlns:a16="http://schemas.microsoft.com/office/drawing/2014/main" id="{3A664606-AF8E-4E9D-8C6E-B0E922578F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3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4" name="Group 127">
                <a:extLst>
                  <a:ext uri="{FF2B5EF4-FFF2-40B4-BE49-F238E27FC236}">
                    <a16:creationId xmlns:a16="http://schemas.microsoft.com/office/drawing/2014/main" id="{E71FE0CA-0036-4D4B-B6C5-E8E859F0DD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7" y="817"/>
                <a:ext cx="317" cy="303"/>
                <a:chOff x="3487" y="817"/>
                <a:chExt cx="317" cy="303"/>
              </a:xfrm>
            </p:grpSpPr>
            <p:sp>
              <p:nvSpPr>
                <p:cNvPr id="6304" name="Rectangle 128">
                  <a:extLst>
                    <a:ext uri="{FF2B5EF4-FFF2-40B4-BE49-F238E27FC236}">
                      <a16:creationId xmlns:a16="http://schemas.microsoft.com/office/drawing/2014/main" id="{1316F989-8A40-4EEF-A661-8C4D2DE8D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8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3</a:t>
                  </a:r>
                </a:p>
              </p:txBody>
            </p:sp>
            <p:sp>
              <p:nvSpPr>
                <p:cNvPr id="6305" name="Rectangle 129">
                  <a:extLst>
                    <a:ext uri="{FF2B5EF4-FFF2-40B4-BE49-F238E27FC236}">
                      <a16:creationId xmlns:a16="http://schemas.microsoft.com/office/drawing/2014/main" id="{44D48FE6-7CC9-437B-8D88-CEA5805E63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7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5" name="Group 130">
                <a:extLst>
                  <a:ext uri="{FF2B5EF4-FFF2-40B4-BE49-F238E27FC236}">
                    <a16:creationId xmlns:a16="http://schemas.microsoft.com/office/drawing/2014/main" id="{7BBF784A-68A9-4A87-B55A-3FA179C4F5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0" y="817"/>
                <a:ext cx="317" cy="303"/>
                <a:chOff x="3810" y="817"/>
                <a:chExt cx="317" cy="303"/>
              </a:xfrm>
            </p:grpSpPr>
            <p:sp>
              <p:nvSpPr>
                <p:cNvPr id="6302" name="Rectangle 131">
                  <a:extLst>
                    <a:ext uri="{FF2B5EF4-FFF2-40B4-BE49-F238E27FC236}">
                      <a16:creationId xmlns:a16="http://schemas.microsoft.com/office/drawing/2014/main" id="{2237B346-825E-4A04-8C65-9040B6F9EF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2</a:t>
                  </a:r>
                </a:p>
              </p:txBody>
            </p:sp>
            <p:sp>
              <p:nvSpPr>
                <p:cNvPr id="6303" name="Rectangle 132">
                  <a:extLst>
                    <a:ext uri="{FF2B5EF4-FFF2-40B4-BE49-F238E27FC236}">
                      <a16:creationId xmlns:a16="http://schemas.microsoft.com/office/drawing/2014/main" id="{A6A06C91-10EA-47C6-AF5C-406001694D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0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6" name="Group 133">
                <a:extLst>
                  <a:ext uri="{FF2B5EF4-FFF2-40B4-BE49-F238E27FC236}">
                    <a16:creationId xmlns:a16="http://schemas.microsoft.com/office/drawing/2014/main" id="{DC9B88BC-86DB-4D83-BFF2-AB9882C7D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4" y="817"/>
                <a:ext cx="317" cy="303"/>
                <a:chOff x="4134" y="817"/>
                <a:chExt cx="317" cy="303"/>
              </a:xfrm>
            </p:grpSpPr>
            <p:sp>
              <p:nvSpPr>
                <p:cNvPr id="6300" name="Rectangle 134">
                  <a:extLst>
                    <a:ext uri="{FF2B5EF4-FFF2-40B4-BE49-F238E27FC236}">
                      <a16:creationId xmlns:a16="http://schemas.microsoft.com/office/drawing/2014/main" id="{AB5254AE-D4A3-49CB-B65D-47E6D1797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5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6301" name="Rectangle 135">
                  <a:extLst>
                    <a:ext uri="{FF2B5EF4-FFF2-40B4-BE49-F238E27FC236}">
                      <a16:creationId xmlns:a16="http://schemas.microsoft.com/office/drawing/2014/main" id="{C29C0AEC-138E-4B3C-A595-B3003C1008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4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7" name="Group 136">
                <a:extLst>
                  <a:ext uri="{FF2B5EF4-FFF2-40B4-BE49-F238E27FC236}">
                    <a16:creationId xmlns:a16="http://schemas.microsoft.com/office/drawing/2014/main" id="{3ED31954-92EA-4FDD-9F3F-23CBE4BF3F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57" y="817"/>
                <a:ext cx="317" cy="303"/>
                <a:chOff x="4457" y="817"/>
                <a:chExt cx="317" cy="303"/>
              </a:xfrm>
            </p:grpSpPr>
            <p:sp>
              <p:nvSpPr>
                <p:cNvPr id="6298" name="Rectangle 137">
                  <a:extLst>
                    <a:ext uri="{FF2B5EF4-FFF2-40B4-BE49-F238E27FC236}">
                      <a16:creationId xmlns:a16="http://schemas.microsoft.com/office/drawing/2014/main" id="{CBE3B204-7ADC-477E-B5F0-87080859DC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9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 dirty="0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0</a:t>
                  </a:r>
                </a:p>
              </p:txBody>
            </p:sp>
            <p:sp>
              <p:nvSpPr>
                <p:cNvPr id="6299" name="Rectangle 138">
                  <a:extLst>
                    <a:ext uri="{FF2B5EF4-FFF2-40B4-BE49-F238E27FC236}">
                      <a16:creationId xmlns:a16="http://schemas.microsoft.com/office/drawing/2014/main" id="{5A208469-7985-42D0-8B34-D856212D8B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7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</p:grpSp>
        <p:sp>
          <p:nvSpPr>
            <p:cNvPr id="6289" name="Rectangle 139">
              <a:extLst>
                <a:ext uri="{FF2B5EF4-FFF2-40B4-BE49-F238E27FC236}">
                  <a16:creationId xmlns:a16="http://schemas.microsoft.com/office/drawing/2014/main" id="{93196C63-3EAA-4624-8AB5-E1AC57E0E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1" y="816"/>
              <a:ext cx="2586" cy="306"/>
            </a:xfrm>
            <a:prstGeom prst="rect">
              <a:avLst/>
            </a:prstGeom>
            <a:noFill/>
            <a:ln w="38160" cap="sq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AR"/>
            </a:p>
          </p:txBody>
        </p:sp>
      </p:grpSp>
      <p:grpSp>
        <p:nvGrpSpPr>
          <p:cNvPr id="6259" name="Group 140">
            <a:extLst>
              <a:ext uri="{FF2B5EF4-FFF2-40B4-BE49-F238E27FC236}">
                <a16:creationId xmlns:a16="http://schemas.microsoft.com/office/drawing/2014/main" id="{7C979FA4-A354-4772-8A56-34D0272C0A75}"/>
              </a:ext>
            </a:extLst>
          </p:cNvPr>
          <p:cNvGrpSpPr>
            <a:grpSpLocks/>
          </p:cNvGrpSpPr>
          <p:nvPr/>
        </p:nvGrpSpPr>
        <p:grpSpPr bwMode="auto">
          <a:xfrm>
            <a:off x="1646756" y="1830510"/>
            <a:ext cx="485775" cy="4105275"/>
            <a:chOff x="1567" y="1248"/>
            <a:chExt cx="306" cy="2586"/>
          </a:xfrm>
        </p:grpSpPr>
        <p:grpSp>
          <p:nvGrpSpPr>
            <p:cNvPr id="6262" name="Group 141">
              <a:extLst>
                <a:ext uri="{FF2B5EF4-FFF2-40B4-BE49-F238E27FC236}">
                  <a16:creationId xmlns:a16="http://schemas.microsoft.com/office/drawing/2014/main" id="{64FE5B4F-2F48-4738-848A-4DB073A892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7" y="1252"/>
              <a:ext cx="302" cy="2581"/>
              <a:chOff x="1567" y="1252"/>
              <a:chExt cx="302" cy="2581"/>
            </a:xfrm>
          </p:grpSpPr>
          <p:grpSp>
            <p:nvGrpSpPr>
              <p:cNvPr id="6264" name="Group 142">
                <a:extLst>
                  <a:ext uri="{FF2B5EF4-FFF2-40B4-BE49-F238E27FC236}">
                    <a16:creationId xmlns:a16="http://schemas.microsoft.com/office/drawing/2014/main" id="{CBFFECF1-9916-458A-8891-99FDB4C8B1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1252"/>
                <a:ext cx="302" cy="317"/>
                <a:chOff x="1567" y="1252"/>
                <a:chExt cx="302" cy="317"/>
              </a:xfrm>
            </p:grpSpPr>
            <p:sp>
              <p:nvSpPr>
                <p:cNvPr id="6286" name="Rectangle 143">
                  <a:extLst>
                    <a:ext uri="{FF2B5EF4-FFF2-40B4-BE49-F238E27FC236}">
                      <a16:creationId xmlns:a16="http://schemas.microsoft.com/office/drawing/2014/main" id="{38A7E0BD-D478-4BF1-A190-C09D4150A0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1269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7</a:t>
                  </a:r>
                </a:p>
              </p:txBody>
            </p:sp>
            <p:sp>
              <p:nvSpPr>
                <p:cNvPr id="6287" name="Rectangle 144">
                  <a:extLst>
                    <a:ext uri="{FF2B5EF4-FFF2-40B4-BE49-F238E27FC236}">
                      <a16:creationId xmlns:a16="http://schemas.microsoft.com/office/drawing/2014/main" id="{8639C8D4-25E7-4C80-84E8-C89409B15C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1260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65" name="Group 145">
                <a:extLst>
                  <a:ext uri="{FF2B5EF4-FFF2-40B4-BE49-F238E27FC236}">
                    <a16:creationId xmlns:a16="http://schemas.microsoft.com/office/drawing/2014/main" id="{47CB1D77-6136-4886-A7F1-BEE7283E9F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1576"/>
                <a:ext cx="302" cy="317"/>
                <a:chOff x="1567" y="1576"/>
                <a:chExt cx="302" cy="317"/>
              </a:xfrm>
            </p:grpSpPr>
            <p:sp>
              <p:nvSpPr>
                <p:cNvPr id="6284" name="Rectangle 146">
                  <a:extLst>
                    <a:ext uri="{FF2B5EF4-FFF2-40B4-BE49-F238E27FC236}">
                      <a16:creationId xmlns:a16="http://schemas.microsoft.com/office/drawing/2014/main" id="{A26055A1-511D-4137-9B90-F9D3A004E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1592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6</a:t>
                  </a:r>
                </a:p>
              </p:txBody>
            </p:sp>
            <p:sp>
              <p:nvSpPr>
                <p:cNvPr id="6285" name="Rectangle 147">
                  <a:extLst>
                    <a:ext uri="{FF2B5EF4-FFF2-40B4-BE49-F238E27FC236}">
                      <a16:creationId xmlns:a16="http://schemas.microsoft.com/office/drawing/2014/main" id="{F115A113-66A0-4900-B500-FE980D5E38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1584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66" name="Group 148">
                <a:extLst>
                  <a:ext uri="{FF2B5EF4-FFF2-40B4-BE49-F238E27FC236}">
                    <a16:creationId xmlns:a16="http://schemas.microsoft.com/office/drawing/2014/main" id="{0200CBFD-639F-47EB-84C7-6BC44322B1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1899"/>
                <a:ext cx="302" cy="317"/>
                <a:chOff x="1567" y="1899"/>
                <a:chExt cx="302" cy="317"/>
              </a:xfrm>
            </p:grpSpPr>
            <p:sp>
              <p:nvSpPr>
                <p:cNvPr id="6282" name="Rectangle 149">
                  <a:extLst>
                    <a:ext uri="{FF2B5EF4-FFF2-40B4-BE49-F238E27FC236}">
                      <a16:creationId xmlns:a16="http://schemas.microsoft.com/office/drawing/2014/main" id="{EA2DF3E8-5810-4C89-B0C0-9384D55AF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1915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5</a:t>
                  </a:r>
                </a:p>
              </p:txBody>
            </p:sp>
            <p:sp>
              <p:nvSpPr>
                <p:cNvPr id="6283" name="Rectangle 150">
                  <a:extLst>
                    <a:ext uri="{FF2B5EF4-FFF2-40B4-BE49-F238E27FC236}">
                      <a16:creationId xmlns:a16="http://schemas.microsoft.com/office/drawing/2014/main" id="{9D91520C-F9F2-40A5-A7D3-93F4D7107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1907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67" name="Group 151">
                <a:extLst>
                  <a:ext uri="{FF2B5EF4-FFF2-40B4-BE49-F238E27FC236}">
                    <a16:creationId xmlns:a16="http://schemas.microsoft.com/office/drawing/2014/main" id="{5E7C0198-0DF2-4388-8882-6A3C7F900D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2222"/>
                <a:ext cx="302" cy="317"/>
                <a:chOff x="1567" y="2222"/>
                <a:chExt cx="302" cy="317"/>
              </a:xfrm>
            </p:grpSpPr>
            <p:sp>
              <p:nvSpPr>
                <p:cNvPr id="6280" name="Rectangle 152">
                  <a:extLst>
                    <a:ext uri="{FF2B5EF4-FFF2-40B4-BE49-F238E27FC236}">
                      <a16:creationId xmlns:a16="http://schemas.microsoft.com/office/drawing/2014/main" id="{6DC927B3-F40D-4E03-80ED-B401798555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2239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4</a:t>
                  </a:r>
                </a:p>
              </p:txBody>
            </p:sp>
            <p:sp>
              <p:nvSpPr>
                <p:cNvPr id="6281" name="Rectangle 153">
                  <a:extLst>
                    <a:ext uri="{FF2B5EF4-FFF2-40B4-BE49-F238E27FC236}">
                      <a16:creationId xmlns:a16="http://schemas.microsoft.com/office/drawing/2014/main" id="{C16FD19D-FE6C-4773-8FA8-A1F70CF90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2230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68" name="Group 154">
                <a:extLst>
                  <a:ext uri="{FF2B5EF4-FFF2-40B4-BE49-F238E27FC236}">
                    <a16:creationId xmlns:a16="http://schemas.microsoft.com/office/drawing/2014/main" id="{6B2ACEB2-3D40-46AC-8D19-485710ABAA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2546"/>
                <a:ext cx="302" cy="317"/>
                <a:chOff x="1567" y="2546"/>
                <a:chExt cx="302" cy="317"/>
              </a:xfrm>
            </p:grpSpPr>
            <p:sp>
              <p:nvSpPr>
                <p:cNvPr id="6278" name="Rectangle 155">
                  <a:extLst>
                    <a:ext uri="{FF2B5EF4-FFF2-40B4-BE49-F238E27FC236}">
                      <a16:creationId xmlns:a16="http://schemas.microsoft.com/office/drawing/2014/main" id="{6DF90CF3-E5B1-4F3F-81A0-71DE4847BA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2562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3</a:t>
                  </a:r>
                </a:p>
              </p:txBody>
            </p:sp>
            <p:sp>
              <p:nvSpPr>
                <p:cNvPr id="6279" name="Rectangle 156">
                  <a:extLst>
                    <a:ext uri="{FF2B5EF4-FFF2-40B4-BE49-F238E27FC236}">
                      <a16:creationId xmlns:a16="http://schemas.microsoft.com/office/drawing/2014/main" id="{3765FD7E-3651-41BE-A3B1-7588A3938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2554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69" name="Group 157">
                <a:extLst>
                  <a:ext uri="{FF2B5EF4-FFF2-40B4-BE49-F238E27FC236}">
                    <a16:creationId xmlns:a16="http://schemas.microsoft.com/office/drawing/2014/main" id="{ED77D286-598D-4A06-AD37-7AAE10394D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2869"/>
                <a:ext cx="302" cy="317"/>
                <a:chOff x="1567" y="2869"/>
                <a:chExt cx="302" cy="317"/>
              </a:xfrm>
            </p:grpSpPr>
            <p:sp>
              <p:nvSpPr>
                <p:cNvPr id="6276" name="Rectangle 158">
                  <a:extLst>
                    <a:ext uri="{FF2B5EF4-FFF2-40B4-BE49-F238E27FC236}">
                      <a16:creationId xmlns:a16="http://schemas.microsoft.com/office/drawing/2014/main" id="{760C2251-4816-44B2-9068-547397437A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2886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2</a:t>
                  </a:r>
                </a:p>
              </p:txBody>
            </p:sp>
            <p:sp>
              <p:nvSpPr>
                <p:cNvPr id="6277" name="Rectangle 159">
                  <a:extLst>
                    <a:ext uri="{FF2B5EF4-FFF2-40B4-BE49-F238E27FC236}">
                      <a16:creationId xmlns:a16="http://schemas.microsoft.com/office/drawing/2014/main" id="{025B3747-70E4-487D-B6F0-895A865FB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2877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70" name="Group 160">
                <a:extLst>
                  <a:ext uri="{FF2B5EF4-FFF2-40B4-BE49-F238E27FC236}">
                    <a16:creationId xmlns:a16="http://schemas.microsoft.com/office/drawing/2014/main" id="{D1A1F97A-1D88-419E-B39B-9CBF189749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3193"/>
                <a:ext cx="302" cy="317"/>
                <a:chOff x="1567" y="3193"/>
                <a:chExt cx="302" cy="317"/>
              </a:xfrm>
            </p:grpSpPr>
            <p:sp>
              <p:nvSpPr>
                <p:cNvPr id="6274" name="Rectangle 161">
                  <a:extLst>
                    <a:ext uri="{FF2B5EF4-FFF2-40B4-BE49-F238E27FC236}">
                      <a16:creationId xmlns:a16="http://schemas.microsoft.com/office/drawing/2014/main" id="{AB2C8164-4B2C-4D13-B76A-2B53370D02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3209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6275" name="Rectangle 162">
                  <a:extLst>
                    <a:ext uri="{FF2B5EF4-FFF2-40B4-BE49-F238E27FC236}">
                      <a16:creationId xmlns:a16="http://schemas.microsoft.com/office/drawing/2014/main" id="{362A75CF-B463-4334-8E0F-C177CDE85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3201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71" name="Group 163">
                <a:extLst>
                  <a:ext uri="{FF2B5EF4-FFF2-40B4-BE49-F238E27FC236}">
                    <a16:creationId xmlns:a16="http://schemas.microsoft.com/office/drawing/2014/main" id="{A08FA94A-25F9-444F-AF9B-230C37E131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3516"/>
                <a:ext cx="302" cy="317"/>
                <a:chOff x="1567" y="3516"/>
                <a:chExt cx="302" cy="317"/>
              </a:xfrm>
            </p:grpSpPr>
            <p:sp>
              <p:nvSpPr>
                <p:cNvPr id="6272" name="Rectangle 164">
                  <a:extLst>
                    <a:ext uri="{FF2B5EF4-FFF2-40B4-BE49-F238E27FC236}">
                      <a16:creationId xmlns:a16="http://schemas.microsoft.com/office/drawing/2014/main" id="{A7C74A93-F9BE-478E-A6D6-7A5DDDAE91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3532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0</a:t>
                  </a:r>
                </a:p>
              </p:txBody>
            </p:sp>
            <p:sp>
              <p:nvSpPr>
                <p:cNvPr id="6273" name="Rectangle 165">
                  <a:extLst>
                    <a:ext uri="{FF2B5EF4-FFF2-40B4-BE49-F238E27FC236}">
                      <a16:creationId xmlns:a16="http://schemas.microsoft.com/office/drawing/2014/main" id="{A2C3ACAF-FC45-498F-831E-F9AF2180F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3524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</p:grpSp>
        <p:sp>
          <p:nvSpPr>
            <p:cNvPr id="6263" name="Rectangle 166">
              <a:extLst>
                <a:ext uri="{FF2B5EF4-FFF2-40B4-BE49-F238E27FC236}">
                  <a16:creationId xmlns:a16="http://schemas.microsoft.com/office/drawing/2014/main" id="{8EDCE149-BDBD-46C2-BBF4-629489EB14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28" y="2387"/>
              <a:ext cx="2586" cy="305"/>
            </a:xfrm>
            <a:prstGeom prst="rect">
              <a:avLst/>
            </a:prstGeom>
            <a:noFill/>
            <a:ln w="38160" cap="sq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AR"/>
            </a:p>
          </p:txBody>
        </p:sp>
      </p:grpSp>
      <p:sp>
        <p:nvSpPr>
          <p:cNvPr id="6260" name="Freeform 167">
            <a:extLst>
              <a:ext uri="{FF2B5EF4-FFF2-40B4-BE49-F238E27FC236}">
                <a16:creationId xmlns:a16="http://schemas.microsoft.com/office/drawing/2014/main" id="{051A4EAD-7A7A-4A2E-B5F7-5A7C1C5E5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343" y="1068510"/>
            <a:ext cx="1050925" cy="536575"/>
          </a:xfrm>
          <a:custGeom>
            <a:avLst/>
            <a:gdLst>
              <a:gd name="T0" fmla="*/ 0 w 662"/>
              <a:gd name="T1" fmla="*/ 2147483646 h 338"/>
              <a:gd name="T2" fmla="*/ 2147483646 w 662"/>
              <a:gd name="T3" fmla="*/ 2147483646 h 338"/>
              <a:gd name="T4" fmla="*/ 2147483646 w 662"/>
              <a:gd name="T5" fmla="*/ 2147483646 h 338"/>
              <a:gd name="T6" fmla="*/ 2147483646 w 662"/>
              <a:gd name="T7" fmla="*/ 2147483646 h 338"/>
              <a:gd name="T8" fmla="*/ 2147483646 w 662"/>
              <a:gd name="T9" fmla="*/ 0 h 338"/>
              <a:gd name="T10" fmla="*/ 2147483646 w 662"/>
              <a:gd name="T11" fmla="*/ 2147483646 h 338"/>
              <a:gd name="T12" fmla="*/ 0 w 662"/>
              <a:gd name="T13" fmla="*/ 2147483646 h 3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62"/>
              <a:gd name="T22" fmla="*/ 0 h 338"/>
              <a:gd name="T23" fmla="*/ 662 w 662"/>
              <a:gd name="T24" fmla="*/ 338 h 3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62" h="338">
                <a:moveTo>
                  <a:pt x="0" y="253"/>
                </a:moveTo>
                <a:lnTo>
                  <a:pt x="579" y="253"/>
                </a:lnTo>
                <a:lnTo>
                  <a:pt x="579" y="338"/>
                </a:lnTo>
                <a:lnTo>
                  <a:pt x="662" y="169"/>
                </a:lnTo>
                <a:lnTo>
                  <a:pt x="579" y="0"/>
                </a:lnTo>
                <a:lnTo>
                  <a:pt x="579" y="84"/>
                </a:lnTo>
                <a:lnTo>
                  <a:pt x="0" y="84"/>
                </a:lnTo>
              </a:path>
            </a:pathLst>
          </a:custGeom>
          <a:solidFill>
            <a:srgbClr val="00CCFF"/>
          </a:solidFill>
          <a:ln w="3240" cap="sq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pic>
        <p:nvPicPr>
          <p:cNvPr id="174" name="Picture 4" descr="Resultado de imagen para comunicacion serial asincrona rs232">
            <a:extLst>
              <a:ext uri="{FF2B5EF4-FFF2-40B4-BE49-F238E27FC236}">
                <a16:creationId xmlns:a16="http://schemas.microsoft.com/office/drawing/2014/main" id="{58E7EA96-5EB4-4701-AC76-56BD1F7F5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r="3467" b="3365"/>
          <a:stretch/>
        </p:blipFill>
        <p:spPr bwMode="auto">
          <a:xfrm>
            <a:off x="5407542" y="2864518"/>
            <a:ext cx="6541880" cy="307707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6" descr="Resultado de imagen para comunicacion serial asincrona rs232">
            <a:extLst>
              <a:ext uri="{FF2B5EF4-FFF2-40B4-BE49-F238E27FC236}">
                <a16:creationId xmlns:a16="http://schemas.microsoft.com/office/drawing/2014/main" id="{3D8F9F94-68EB-4C08-A32B-BADBE1E63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635" y="934492"/>
            <a:ext cx="2078456" cy="138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171 Pentágono">
            <a:extLst>
              <a:ext uri="{FF2B5EF4-FFF2-40B4-BE49-F238E27FC236}">
                <a16:creationId xmlns:a16="http://schemas.microsoft.com/office/drawing/2014/main" id="{4928E52E-6F28-455A-8789-328662DEE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248" y="6229897"/>
            <a:ext cx="1368425" cy="491579"/>
          </a:xfrm>
          <a:prstGeom prst="homePlate">
            <a:avLst>
              <a:gd name="adj" fmla="val 4993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es-AR" sz="1400" dirty="0"/>
              <a:t>tipos  de</a:t>
            </a:r>
          </a:p>
          <a:p>
            <a:r>
              <a:rPr lang="es-AR" sz="1400" dirty="0"/>
              <a:t>comunicación</a:t>
            </a:r>
          </a:p>
        </p:txBody>
      </p:sp>
      <p:sp>
        <p:nvSpPr>
          <p:cNvPr id="178" name="3 Marcador de fecha">
            <a:extLst>
              <a:ext uri="{FF2B5EF4-FFF2-40B4-BE49-F238E27FC236}">
                <a16:creationId xmlns:a16="http://schemas.microsoft.com/office/drawing/2014/main" id="{F9DED048-019E-498A-A5B2-5F1DAEDCAF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79" name="4 Marcador de pie de página">
            <a:extLst>
              <a:ext uri="{FF2B5EF4-FFF2-40B4-BE49-F238E27FC236}">
                <a16:creationId xmlns:a16="http://schemas.microsoft.com/office/drawing/2014/main" id="{DD073F03-53C0-42D7-AB98-2D72BDECC24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3815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180" name="Rectangle 2">
            <a:extLst>
              <a:ext uri="{FF2B5EF4-FFF2-40B4-BE49-F238E27FC236}">
                <a16:creationId xmlns:a16="http://schemas.microsoft.com/office/drawing/2014/main" id="{2FE68CE8-8349-4747-B494-F961C478A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7" y="166810"/>
            <a:ext cx="10165215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algn="l" eaLnBrk="0">
              <a:buClr>
                <a:srgbClr val="005042"/>
              </a:buCl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Com. Serial: Principios teóricos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119069"/>
            <a:ext cx="1065007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Mapa de memoria de las </a:t>
            </a:r>
            <a:r>
              <a:rPr lang="es-AR" altLang="es-AR" sz="4400" dirty="0" err="1">
                <a:solidFill>
                  <a:srgbClr val="558ED5"/>
                </a:solidFill>
                <a:ea typeface="Microsoft YaHei" panose="020B0503020204020204" pitchFamily="34" charset="-122"/>
              </a:rPr>
              <a:t>U</a:t>
            </a:r>
            <a:r>
              <a:rPr lang="es-AR" altLang="es-AR" sz="3200" dirty="0" err="1">
                <a:solidFill>
                  <a:srgbClr val="558ED5"/>
                </a:solidFill>
                <a:ea typeface="Microsoft YaHei" panose="020B0503020204020204" pitchFamily="34" charset="-122"/>
              </a:rPr>
              <a:t>S</a:t>
            </a:r>
            <a:r>
              <a:rPr lang="es-AR" altLang="es-AR" sz="4400" dirty="0" err="1">
                <a:solidFill>
                  <a:srgbClr val="558ED5"/>
                </a:solidFill>
                <a:ea typeface="Microsoft YaHei" panose="020B0503020204020204" pitchFamily="34" charset="-122"/>
              </a:rPr>
              <a:t>ARTs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 del LPC845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20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D0CCBB-2838-4443-B56F-77650C57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337" y="1016732"/>
            <a:ext cx="6615204" cy="482453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5B9F27D-47F5-41A6-BF17-13976C6DA5A5}"/>
              </a:ext>
            </a:extLst>
          </p:cNvPr>
          <p:cNvSpPr txBox="1"/>
          <p:nvPr/>
        </p:nvSpPr>
        <p:spPr>
          <a:xfrm>
            <a:off x="263352" y="1502189"/>
            <a:ext cx="6840760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 USART - Peripheral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instance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addresses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USART0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USART0_BASE            (0x40064000u)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USART0 base pointer */</a:t>
            </a:r>
          </a:p>
          <a:p>
            <a:pPr algn="l"/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USART0      ((USART_Type *)USART0_BASE)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USART1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USART1_BASE             (0x40068000u)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USART1 base pointer */</a:t>
            </a:r>
          </a:p>
          <a:p>
            <a:pPr algn="l"/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USART1    ((USART_Type *)USART1_BASE)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USART2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USART2_BASE             (0x4006C000u)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USART2 base pointer */</a:t>
            </a:r>
          </a:p>
          <a:p>
            <a:pPr algn="l"/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USART2    ((USART_Type *)USART2_BASE)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USART3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USART3_BASE             (0x40070000u)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USART3 base pointer */</a:t>
            </a:r>
          </a:p>
          <a:p>
            <a:pPr algn="l"/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USART3    ((USART_Type *)USART3_BASE)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USART4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USART4_BASE             (0x40074000u)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USART4 base pointer */</a:t>
            </a:r>
          </a:p>
          <a:p>
            <a:pPr algn="l"/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USART4    ((USART_Type *)USART4_BASE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s-AR" dirty="0"/>
          </a:p>
        </p:txBody>
      </p:sp>
      <p:sp>
        <p:nvSpPr>
          <p:cNvPr id="2" name="Llamada de flecha hacia abajo 1"/>
          <p:cNvSpPr/>
          <p:nvPr/>
        </p:nvSpPr>
        <p:spPr bwMode="auto">
          <a:xfrm>
            <a:off x="1703512" y="908720"/>
            <a:ext cx="3456384" cy="796102"/>
          </a:xfrm>
          <a:prstGeom prst="downArrowCallou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El fabricante me ofrece esto 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7" y="1484784"/>
            <a:ext cx="3026759" cy="467730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498DEF7D-B222-48DA-A4E0-C16BA65A068C}"/>
              </a:ext>
            </a:extLst>
          </p:cNvPr>
          <p:cNvSpPr/>
          <p:nvPr/>
        </p:nvSpPr>
        <p:spPr bwMode="auto">
          <a:xfrm>
            <a:off x="2028761" y="3933056"/>
            <a:ext cx="1690976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576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69" y="1484784"/>
            <a:ext cx="2527300" cy="310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Bloque de registros de la U</a:t>
            </a:r>
            <a:r>
              <a:rPr lang="es-AR" altLang="es-AR" sz="2800" dirty="0">
                <a:solidFill>
                  <a:srgbClr val="558ED5"/>
                </a:solidFill>
                <a:ea typeface="Microsoft YaHei" panose="020B0503020204020204" pitchFamily="34" charset="-122"/>
              </a:rPr>
              <a:t>s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ART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21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7306A04-E065-43BC-BCBC-EEEFFC71FBAD}"/>
              </a:ext>
            </a:extLst>
          </p:cNvPr>
          <p:cNvSpPr txBox="1"/>
          <p:nvPr/>
        </p:nvSpPr>
        <p:spPr>
          <a:xfrm>
            <a:off x="2936359" y="548680"/>
            <a:ext cx="5035878" cy="3956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USART -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Register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Layout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Typedef */</a:t>
            </a:r>
          </a:p>
          <a:p>
            <a:pPr algn="l"/>
            <a:r>
              <a:rPr lang="es-A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typedef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A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struct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CFG;   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CTL;  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STAT;  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INTENSET;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__O  uint32_t INTENCLR;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  uint32_t RXDAT;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  uint32_t RXDATSTAT;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TXDAT;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BRG; 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  uint32_t INTSTAT;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OSR;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ADDR;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s-A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USART_Type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s-AR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C790E2D-D35E-44B6-9DDD-DD89A1089F6B}"/>
              </a:ext>
            </a:extLst>
          </p:cNvPr>
          <p:cNvGrpSpPr/>
          <p:nvPr/>
        </p:nvGrpSpPr>
        <p:grpSpPr>
          <a:xfrm>
            <a:off x="8163827" y="126999"/>
            <a:ext cx="3674848" cy="6048945"/>
            <a:chOff x="3285248" y="116359"/>
            <a:chExt cx="2804403" cy="4818023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F6A40FCC-4BDD-4EDE-87DA-DBC51038C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31"/>
            <a:stretch/>
          </p:blipFill>
          <p:spPr>
            <a:xfrm>
              <a:off x="3285248" y="116359"/>
              <a:ext cx="2804403" cy="3888706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F1F02B78-9197-4728-8A68-62FFD115A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09"/>
            <a:stretch/>
          </p:blipFill>
          <p:spPr>
            <a:xfrm>
              <a:off x="3333750" y="4014589"/>
              <a:ext cx="2752726" cy="919793"/>
            </a:xfrm>
            <a:prstGeom prst="rect">
              <a:avLst/>
            </a:prstGeom>
          </p:spPr>
        </p:pic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524164-C78C-4F2A-B2A7-29F3F293C018}"/>
              </a:ext>
            </a:extLst>
          </p:cNvPr>
          <p:cNvSpPr txBox="1"/>
          <p:nvPr/>
        </p:nvSpPr>
        <p:spPr>
          <a:xfrm>
            <a:off x="404125" y="4993938"/>
            <a:ext cx="7390699" cy="112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USART0_BASE            (0x40064000u)</a:t>
            </a:r>
          </a:p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USART0 base pointer */</a:t>
            </a:r>
          </a:p>
          <a:p>
            <a:pPr algn="l"/>
            <a:r>
              <a:rPr lang="nn-NO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USART0      ((USART_Type *)USART0_BASE)</a:t>
            </a:r>
          </a:p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USART1 base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E3EEA6-98AF-467D-8BBC-925054217AD8}"/>
              </a:ext>
            </a:extLst>
          </p:cNvPr>
          <p:cNvSpPr/>
          <p:nvPr/>
        </p:nvSpPr>
        <p:spPr bwMode="auto">
          <a:xfrm>
            <a:off x="3143672" y="1734906"/>
            <a:ext cx="3206328" cy="2421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FBC9ECF-6A01-4535-953E-50FE11ABC028}"/>
              </a:ext>
            </a:extLst>
          </p:cNvPr>
          <p:cNvSpPr/>
          <p:nvPr/>
        </p:nvSpPr>
        <p:spPr bwMode="auto">
          <a:xfrm>
            <a:off x="3143672" y="2536059"/>
            <a:ext cx="3206328" cy="242168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C4C6DF3-A292-4204-A897-A559C492DE3B}"/>
              </a:ext>
            </a:extLst>
          </p:cNvPr>
          <p:cNvSpPr/>
          <p:nvPr/>
        </p:nvSpPr>
        <p:spPr bwMode="auto">
          <a:xfrm>
            <a:off x="3140118" y="3069459"/>
            <a:ext cx="3206328" cy="242168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CF75C32-C336-48E0-A3A5-99D6A72BECB5}"/>
              </a:ext>
            </a:extLst>
          </p:cNvPr>
          <p:cNvSpPr/>
          <p:nvPr/>
        </p:nvSpPr>
        <p:spPr bwMode="auto">
          <a:xfrm>
            <a:off x="3140118" y="1989774"/>
            <a:ext cx="3206328" cy="4654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78" y="3305055"/>
            <a:ext cx="1653445" cy="1653445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FBC9ECF-6A01-4535-953E-50FE11ABC028}"/>
              </a:ext>
            </a:extLst>
          </p:cNvPr>
          <p:cNvSpPr/>
          <p:nvPr/>
        </p:nvSpPr>
        <p:spPr bwMode="auto">
          <a:xfrm>
            <a:off x="7896200" y="3603798"/>
            <a:ext cx="902072" cy="276052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FBC9ECF-6A01-4535-953E-50FE11ABC028}"/>
              </a:ext>
            </a:extLst>
          </p:cNvPr>
          <p:cNvSpPr/>
          <p:nvPr/>
        </p:nvSpPr>
        <p:spPr bwMode="auto">
          <a:xfrm>
            <a:off x="7896200" y="4509120"/>
            <a:ext cx="902072" cy="276052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CF75C32-C336-48E0-A3A5-99D6A72BECB5}"/>
              </a:ext>
            </a:extLst>
          </p:cNvPr>
          <p:cNvSpPr/>
          <p:nvPr/>
        </p:nvSpPr>
        <p:spPr bwMode="auto">
          <a:xfrm>
            <a:off x="7896200" y="1924574"/>
            <a:ext cx="902072" cy="157184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FE3EEA6-98AF-467D-8BBC-925054217AD8}"/>
              </a:ext>
            </a:extLst>
          </p:cNvPr>
          <p:cNvSpPr/>
          <p:nvPr/>
        </p:nvSpPr>
        <p:spPr bwMode="auto">
          <a:xfrm>
            <a:off x="7896200" y="1358016"/>
            <a:ext cx="917568" cy="45917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98DEF7D-B222-48DA-A4E0-C16BA65A068C}"/>
              </a:ext>
            </a:extLst>
          </p:cNvPr>
          <p:cNvSpPr/>
          <p:nvPr/>
        </p:nvSpPr>
        <p:spPr bwMode="auto">
          <a:xfrm>
            <a:off x="2936359" y="4295295"/>
            <a:ext cx="1919438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4070822-0004-ACB9-EAD3-27DA53810365}"/>
              </a:ext>
            </a:extLst>
          </p:cNvPr>
          <p:cNvSpPr/>
          <p:nvPr/>
        </p:nvSpPr>
        <p:spPr bwMode="auto">
          <a:xfrm>
            <a:off x="3129905" y="1165954"/>
            <a:ext cx="3206328" cy="2421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DF48979-6360-A68E-CEC2-776F77434ACB}"/>
              </a:ext>
            </a:extLst>
          </p:cNvPr>
          <p:cNvSpPr/>
          <p:nvPr/>
        </p:nvSpPr>
        <p:spPr bwMode="auto">
          <a:xfrm>
            <a:off x="7880704" y="449544"/>
            <a:ext cx="917568" cy="45917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7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16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3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30" y="1423087"/>
            <a:ext cx="2718934" cy="33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Otros Registros de las UsART del LPC845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22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E035965-C760-41C2-ADB9-DF09461F85B4}"/>
              </a:ext>
            </a:extLst>
          </p:cNvPr>
          <p:cNvGrpSpPr/>
          <p:nvPr/>
        </p:nvGrpSpPr>
        <p:grpSpPr>
          <a:xfrm>
            <a:off x="2897364" y="119731"/>
            <a:ext cx="3674848" cy="6048945"/>
            <a:chOff x="3285248" y="116359"/>
            <a:chExt cx="2804403" cy="4818023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E7603A0-DA9A-49F0-9DB4-30D58101B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31"/>
            <a:stretch/>
          </p:blipFill>
          <p:spPr>
            <a:xfrm>
              <a:off x="3285248" y="116359"/>
              <a:ext cx="2804403" cy="3888706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0DF39D6-9AB2-4A79-A5AF-EE52625BA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09"/>
            <a:stretch/>
          </p:blipFill>
          <p:spPr>
            <a:xfrm>
              <a:off x="3333750" y="4014589"/>
              <a:ext cx="2752726" cy="919793"/>
            </a:xfrm>
            <a:prstGeom prst="rect">
              <a:avLst/>
            </a:prstGeom>
          </p:spPr>
        </p:pic>
      </p:grpSp>
      <p:sp>
        <p:nvSpPr>
          <p:cNvPr id="21" name="Globo: flecha izquierda 20">
            <a:extLst>
              <a:ext uri="{FF2B5EF4-FFF2-40B4-BE49-F238E27FC236}">
                <a16:creationId xmlns:a16="http://schemas.microsoft.com/office/drawing/2014/main" id="{17CD8766-4E4A-4B22-8E28-23B27D5AC5A5}"/>
              </a:ext>
            </a:extLst>
          </p:cNvPr>
          <p:cNvSpPr/>
          <p:nvPr/>
        </p:nvSpPr>
        <p:spPr bwMode="auto">
          <a:xfrm>
            <a:off x="6672064" y="976279"/>
            <a:ext cx="5400600" cy="34412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Características especiales de control.  </a:t>
            </a:r>
            <a:r>
              <a:rPr kumimoji="0" lang="es-A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Casos particulares</a:t>
            </a:r>
            <a:r>
              <a:rPr kumimoji="0" lang="es-A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5" name="Globo: flecha izquierda 24">
            <a:extLst>
              <a:ext uri="{FF2B5EF4-FFF2-40B4-BE49-F238E27FC236}">
                <a16:creationId xmlns:a16="http://schemas.microsoft.com/office/drawing/2014/main" id="{3497B4D7-6BE6-48C3-8267-671F077CB606}"/>
              </a:ext>
            </a:extLst>
          </p:cNvPr>
          <p:cNvSpPr/>
          <p:nvPr/>
        </p:nvSpPr>
        <p:spPr bwMode="auto">
          <a:xfrm>
            <a:off x="6559194" y="3960527"/>
            <a:ext cx="5400600" cy="34412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s-AR" sz="1600" dirty="0">
                <a:solidFill>
                  <a:schemeClr val="accent2"/>
                </a:solidFill>
                <a:latin typeface="Times New Roman" panose="02020603050405020304" pitchFamily="18" charset="0"/>
              </a:rPr>
              <a:t>Registro adicional de status de errores de trama y Rx</a:t>
            </a:r>
          </a:p>
        </p:txBody>
      </p:sp>
      <p:sp>
        <p:nvSpPr>
          <p:cNvPr id="26" name="Globo: flecha izquierda 25">
            <a:extLst>
              <a:ext uri="{FF2B5EF4-FFF2-40B4-BE49-F238E27FC236}">
                <a16:creationId xmlns:a16="http://schemas.microsoft.com/office/drawing/2014/main" id="{9232E71C-95D9-4B79-A107-4998A7E14724}"/>
              </a:ext>
            </a:extLst>
          </p:cNvPr>
          <p:cNvSpPr/>
          <p:nvPr/>
        </p:nvSpPr>
        <p:spPr bwMode="auto">
          <a:xfrm>
            <a:off x="6530780" y="4856836"/>
            <a:ext cx="5400600" cy="34412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6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BRG - Registro Generador de Tasa de Bits</a:t>
            </a:r>
          </a:p>
        </p:txBody>
      </p:sp>
      <p:sp>
        <p:nvSpPr>
          <p:cNvPr id="27" name="Globo: flecha izquierda 26">
            <a:extLst>
              <a:ext uri="{FF2B5EF4-FFF2-40B4-BE49-F238E27FC236}">
                <a16:creationId xmlns:a16="http://schemas.microsoft.com/office/drawing/2014/main" id="{5FFFA83C-ED43-4DE2-8F37-281F4B4C373A}"/>
              </a:ext>
            </a:extLst>
          </p:cNvPr>
          <p:cNvSpPr/>
          <p:nvPr/>
        </p:nvSpPr>
        <p:spPr bwMode="auto">
          <a:xfrm>
            <a:off x="6528967" y="5251392"/>
            <a:ext cx="5400600" cy="28924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s-AR" sz="1600" dirty="0">
                <a:solidFill>
                  <a:schemeClr val="accent2"/>
                </a:solidFill>
                <a:latin typeface="Times New Roman" panose="02020603050405020304" pitchFamily="18" charset="0"/>
              </a:rPr>
              <a:t>Registro de Estado de Interrupción. Flags asociados a int.</a:t>
            </a:r>
          </a:p>
        </p:txBody>
      </p:sp>
      <p:sp>
        <p:nvSpPr>
          <p:cNvPr id="28" name="Globo: flecha izquierda 27">
            <a:extLst>
              <a:ext uri="{FF2B5EF4-FFF2-40B4-BE49-F238E27FC236}">
                <a16:creationId xmlns:a16="http://schemas.microsoft.com/office/drawing/2014/main" id="{D6E37AAC-3198-48BD-B734-29C258A26C7A}"/>
              </a:ext>
            </a:extLst>
          </p:cNvPr>
          <p:cNvSpPr/>
          <p:nvPr/>
        </p:nvSpPr>
        <p:spPr bwMode="auto">
          <a:xfrm>
            <a:off x="6516497" y="5609609"/>
            <a:ext cx="5400600" cy="31724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hangingPunct="1">
              <a:lnSpc>
                <a:spcPct val="100000"/>
              </a:lnSpc>
            </a:pPr>
            <a:r>
              <a:rPr lang="es-AR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Registro de Selección de Sobre muestreo</a:t>
            </a:r>
          </a:p>
        </p:txBody>
      </p:sp>
      <p:sp>
        <p:nvSpPr>
          <p:cNvPr id="29" name="Globo: flecha izquierda 28">
            <a:extLst>
              <a:ext uri="{FF2B5EF4-FFF2-40B4-BE49-F238E27FC236}">
                <a16:creationId xmlns:a16="http://schemas.microsoft.com/office/drawing/2014/main" id="{B4486CE7-E57C-4691-ACEF-C561E93CB603}"/>
              </a:ext>
            </a:extLst>
          </p:cNvPr>
          <p:cNvSpPr/>
          <p:nvPr/>
        </p:nvSpPr>
        <p:spPr bwMode="auto">
          <a:xfrm>
            <a:off x="6516497" y="5945724"/>
            <a:ext cx="5400600" cy="31724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hangingPunct="1">
              <a:lnSpc>
                <a:spcPct val="100000"/>
              </a:lnSpc>
            </a:pPr>
            <a:r>
              <a:rPr lang="es-AR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Registro de Dirección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C6B8A7-EA6F-E1D0-7F9F-EAEB3DE63615}"/>
              </a:ext>
            </a:extLst>
          </p:cNvPr>
          <p:cNvSpPr/>
          <p:nvPr/>
        </p:nvSpPr>
        <p:spPr bwMode="auto">
          <a:xfrm>
            <a:off x="2786958" y="3552921"/>
            <a:ext cx="902072" cy="276052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31BD5A8-D8DE-DE34-8FC3-955DFBD091A9}"/>
              </a:ext>
            </a:extLst>
          </p:cNvPr>
          <p:cNvSpPr/>
          <p:nvPr/>
        </p:nvSpPr>
        <p:spPr bwMode="auto">
          <a:xfrm>
            <a:off x="2786958" y="4458243"/>
            <a:ext cx="902072" cy="276052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4D882D3-4E17-D12A-BEAF-6E43EB17AD91}"/>
              </a:ext>
            </a:extLst>
          </p:cNvPr>
          <p:cNvSpPr/>
          <p:nvPr/>
        </p:nvSpPr>
        <p:spPr bwMode="auto">
          <a:xfrm>
            <a:off x="2786958" y="1873697"/>
            <a:ext cx="902072" cy="157184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546F00-4900-31F5-E80A-6FE695E97F78}"/>
              </a:ext>
            </a:extLst>
          </p:cNvPr>
          <p:cNvSpPr/>
          <p:nvPr/>
        </p:nvSpPr>
        <p:spPr bwMode="auto">
          <a:xfrm>
            <a:off x="2786958" y="1307139"/>
            <a:ext cx="917568" cy="45917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07F4722-6E8E-2118-7821-EDCA1A4CDD5B}"/>
              </a:ext>
            </a:extLst>
          </p:cNvPr>
          <p:cNvSpPr/>
          <p:nvPr/>
        </p:nvSpPr>
        <p:spPr bwMode="auto">
          <a:xfrm>
            <a:off x="2786958" y="481894"/>
            <a:ext cx="917568" cy="45917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78927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48217811-6D54-4A50-8AF4-DE5773150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3" y="2588931"/>
            <a:ext cx="2969731" cy="2346549"/>
          </a:xfrm>
          <a:prstGeom prst="rect">
            <a:avLst/>
          </a:prstGeom>
        </p:spPr>
      </p:pic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16632"/>
            <a:ext cx="1065007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Configuración de la UART (RECETA)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23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7" name="5 CuadroTexto">
            <a:extLst>
              <a:ext uri="{FF2B5EF4-FFF2-40B4-BE49-F238E27FC236}">
                <a16:creationId xmlns:a16="http://schemas.microsoft.com/office/drawing/2014/main" id="{64D3E9DD-CBC2-4037-A0BE-507AE2735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996" y="775078"/>
            <a:ext cx="9110660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endParaRPr lang="es-AR" sz="2400" dirty="0"/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r>
              <a:rPr lang="es-AR" dirty="0">
                <a:solidFill>
                  <a:schemeClr val="tx1"/>
                </a:solidFill>
              </a:rPr>
              <a:t>Tener en cuenta </a:t>
            </a:r>
            <a:r>
              <a:rPr lang="es-AR" i="1" dirty="0">
                <a:solidFill>
                  <a:schemeClr val="tx1"/>
                </a:solidFill>
              </a:rPr>
              <a:t>para el momento oportuno </a:t>
            </a:r>
            <a:r>
              <a:rPr lang="es-AR" dirty="0">
                <a:solidFill>
                  <a:schemeClr val="tx1"/>
                </a:solidFill>
              </a:rPr>
              <a:t>el clock de los bloques SWM y UART0  [</a:t>
            </a:r>
            <a:r>
              <a:rPr lang="es-AR" dirty="0">
                <a:solidFill>
                  <a:schemeClr val="accent2"/>
                </a:solidFill>
              </a:rPr>
              <a:t>SYSAHBCLKCTRL0</a:t>
            </a:r>
            <a:r>
              <a:rPr lang="es-AR" dirty="0">
                <a:solidFill>
                  <a:schemeClr val="tx1"/>
                </a:solidFill>
              </a:rPr>
              <a:t>]:</a:t>
            </a:r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endParaRPr lang="es-AR" dirty="0">
              <a:solidFill>
                <a:schemeClr val="tx1"/>
              </a:solidFill>
            </a:endParaRPr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endParaRPr lang="es-AR" dirty="0">
              <a:solidFill>
                <a:schemeClr val="tx1"/>
              </a:solidFill>
            </a:endParaRPr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endParaRPr lang="es-AR" sz="1000" dirty="0">
              <a:solidFill>
                <a:schemeClr val="tx1"/>
              </a:solidFill>
            </a:endParaRPr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r>
              <a:rPr lang="es-AR" dirty="0">
                <a:solidFill>
                  <a:schemeClr val="tx1"/>
                </a:solidFill>
              </a:rPr>
              <a:t>Configurar los pines que se utilizarán como </a:t>
            </a:r>
            <a:r>
              <a:rPr lang="es-AR" dirty="0" err="1">
                <a:solidFill>
                  <a:schemeClr val="tx1"/>
                </a:solidFill>
              </a:rPr>
              <a:t>Rx</a:t>
            </a:r>
            <a:r>
              <a:rPr lang="es-AR" dirty="0">
                <a:solidFill>
                  <a:schemeClr val="tx1"/>
                </a:solidFill>
              </a:rPr>
              <a:t> y </a:t>
            </a:r>
            <a:r>
              <a:rPr lang="es-AR" dirty="0" err="1">
                <a:solidFill>
                  <a:schemeClr val="tx1"/>
                </a:solidFill>
              </a:rPr>
              <a:t>Tx</a:t>
            </a:r>
            <a:r>
              <a:rPr lang="es-AR" dirty="0">
                <a:solidFill>
                  <a:schemeClr val="tx1"/>
                </a:solidFill>
              </a:rPr>
              <a:t> en la SWM</a:t>
            </a:r>
          </a:p>
          <a:p>
            <a:pPr algn="r">
              <a:spcAft>
                <a:spcPts val="600"/>
              </a:spcAft>
            </a:pPr>
            <a:r>
              <a:rPr lang="es-AR" dirty="0">
                <a:solidFill>
                  <a:schemeClr val="tx1"/>
                </a:solidFill>
              </a:rPr>
              <a:t>[</a:t>
            </a:r>
            <a:r>
              <a:rPr lang="es-AR" sz="2400" i="1" dirty="0" err="1">
                <a:solidFill>
                  <a:schemeClr val="accent2"/>
                </a:solidFill>
              </a:rPr>
              <a:t>SWM_SetMovablePinSelect</a:t>
            </a:r>
            <a:r>
              <a:rPr lang="es-AR" sz="2400" i="1" dirty="0">
                <a:solidFill>
                  <a:schemeClr val="accent2"/>
                </a:solidFill>
              </a:rPr>
              <a:t>(función, </a:t>
            </a:r>
            <a:r>
              <a:rPr lang="es-AR" sz="2400" i="1" dirty="0" err="1">
                <a:solidFill>
                  <a:schemeClr val="accent2"/>
                </a:solidFill>
              </a:rPr>
              <a:t>puertoPin</a:t>
            </a:r>
            <a:r>
              <a:rPr lang="es-AR" sz="2400" i="1" dirty="0">
                <a:solidFill>
                  <a:schemeClr val="accent2"/>
                </a:solidFill>
              </a:rPr>
              <a:t>)</a:t>
            </a:r>
            <a:r>
              <a:rPr lang="es-AR" sz="2400" dirty="0">
                <a:solidFill>
                  <a:schemeClr val="tx1"/>
                </a:solidFill>
              </a:rPr>
              <a:t>]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3"/>
            </a:pPr>
            <a:r>
              <a:rPr lang="es-AR" dirty="0">
                <a:solidFill>
                  <a:schemeClr val="tx1"/>
                </a:solidFill>
              </a:rPr>
              <a:t>Configurar clock de la UART a usar 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3"/>
            </a:pPr>
            <a:r>
              <a:rPr lang="es-AR" sz="2400" dirty="0">
                <a:solidFill>
                  <a:schemeClr val="tx1"/>
                </a:solidFill>
              </a:rPr>
              <a:t>Configurar el BaudRate</a:t>
            </a:r>
          </a:p>
          <a:p>
            <a:pPr marL="342900" indent="-342900">
              <a:spcAft>
                <a:spcPts val="600"/>
              </a:spcAft>
              <a:buFontTx/>
              <a:buAutoNum type="arabicPeriod" startAt="3"/>
            </a:pPr>
            <a:r>
              <a:rPr lang="es-AR" sz="2400" dirty="0">
                <a:solidFill>
                  <a:schemeClr val="tx1"/>
                </a:solidFill>
              </a:rPr>
              <a:t>Configurar trama de datos</a:t>
            </a:r>
          </a:p>
          <a:p>
            <a:pPr marL="342900" indent="-342900">
              <a:spcAft>
                <a:spcPts val="600"/>
              </a:spcAft>
              <a:buFontTx/>
              <a:buAutoNum type="arabicPeriod" startAt="3"/>
            </a:pPr>
            <a:r>
              <a:rPr lang="es-AR" dirty="0">
                <a:solidFill>
                  <a:schemeClr val="tx1"/>
                </a:solidFill>
              </a:rPr>
              <a:t>Habilito interrupciones locales</a:t>
            </a:r>
          </a:p>
          <a:p>
            <a:pPr marL="342900" indent="-342900">
              <a:spcAft>
                <a:spcPts val="600"/>
              </a:spcAft>
              <a:buFontTx/>
              <a:buAutoNum type="arabicPeriod" startAt="3"/>
            </a:pPr>
            <a:r>
              <a:rPr lang="es-AR" dirty="0">
                <a:solidFill>
                  <a:schemeClr val="tx1"/>
                </a:solidFill>
              </a:rPr>
              <a:t>Habilito Interrupciones en el NVIC (global)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E4ABA4-23C1-55C7-4D58-C6BFAF775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996" y="1988840"/>
            <a:ext cx="8954750" cy="933580"/>
          </a:xfrm>
          <a:prstGeom prst="rect">
            <a:avLst/>
          </a:prstGeom>
        </p:spPr>
      </p:pic>
      <p:sp>
        <p:nvSpPr>
          <p:cNvPr id="2" name="Cerrar llave 1">
            <a:extLst>
              <a:ext uri="{FF2B5EF4-FFF2-40B4-BE49-F238E27FC236}">
                <a16:creationId xmlns:a16="http://schemas.microsoft.com/office/drawing/2014/main" id="{CAD4412F-33DE-C792-422F-D638B7266982}"/>
              </a:ext>
            </a:extLst>
          </p:cNvPr>
          <p:cNvSpPr/>
          <p:nvPr/>
        </p:nvSpPr>
        <p:spPr bwMode="auto">
          <a:xfrm>
            <a:off x="8832304" y="4077072"/>
            <a:ext cx="576064" cy="2088232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430958-7237-DF51-EB91-97F7F282D042}"/>
              </a:ext>
            </a:extLst>
          </p:cNvPr>
          <p:cNvSpPr txBox="1"/>
          <p:nvPr/>
        </p:nvSpPr>
        <p:spPr>
          <a:xfrm>
            <a:off x="9492410" y="4797152"/>
            <a:ext cx="253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/>
                </a:solidFill>
              </a:rPr>
              <a:t>(</a:t>
            </a:r>
            <a:r>
              <a:rPr lang="es-AR" i="1" dirty="0">
                <a:solidFill>
                  <a:schemeClr val="tx1"/>
                </a:solidFill>
              </a:rPr>
              <a:t>siguientes diapos</a:t>
            </a:r>
            <a:r>
              <a:rPr lang="es-A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909661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24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458173E-FD7D-43F6-8447-25BEEA7E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26999"/>
            <a:ext cx="10824799" cy="78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3 - </a:t>
            </a:r>
            <a:r>
              <a:rPr lang="es-AR" altLang="es-AR" sz="4400" dirty="0" err="1">
                <a:solidFill>
                  <a:srgbClr val="558ED5"/>
                </a:solidFill>
                <a:ea typeface="Microsoft YaHei" panose="020B0503020204020204" pitchFamily="34" charset="-122"/>
              </a:rPr>
              <a:t>Peripheral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 clock de las UARTs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F8DB97-F730-1475-94C4-C4BFC9F13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3" y="1268760"/>
            <a:ext cx="3037561" cy="492784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212FF1-70B3-9266-0989-DCCCA4689776}"/>
              </a:ext>
            </a:extLst>
          </p:cNvPr>
          <p:cNvSpPr txBox="1"/>
          <p:nvPr/>
        </p:nvSpPr>
        <p:spPr>
          <a:xfrm>
            <a:off x="4289144" y="764704"/>
            <a:ext cx="7449114" cy="484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tx1"/>
                </a:solidFill>
              </a:rPr>
              <a:t>Las 5 UARTs tienen fuentes independientes de clock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tx1"/>
                </a:solidFill>
              </a:rPr>
              <a:t>La selección de la fuente de clock → bloque </a:t>
            </a:r>
            <a:r>
              <a:rPr lang="es-AR" sz="2400" b="1" dirty="0">
                <a:solidFill>
                  <a:schemeClr val="tx1"/>
                </a:solidFill>
              </a:rPr>
              <a:t>SYSCON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s-AR" dirty="0">
                <a:solidFill>
                  <a:schemeClr val="tx1"/>
                </a:solidFill>
              </a:rPr>
              <a:t>(registros UART0CLKSEL … UART4CLKSEL)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tx1"/>
                </a:solidFill>
              </a:rPr>
              <a:t>Incluye 2 </a:t>
            </a:r>
            <a:r>
              <a:rPr lang="es-AR" i="1" dirty="0">
                <a:solidFill>
                  <a:schemeClr val="tx1"/>
                </a:solidFill>
              </a:rPr>
              <a:t>Fractional Dividers </a:t>
            </a:r>
            <a:r>
              <a:rPr lang="es-AR" dirty="0">
                <a:solidFill>
                  <a:schemeClr val="tx1"/>
                </a:solidFill>
              </a:rPr>
              <a:t>compartidos para ajustes de velocidad específica (no lo vemos aquí).</a:t>
            </a:r>
            <a:endParaRPr lang="es-AR" sz="2400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8DBA00-30AA-2384-DB6D-5CAAAAA90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2027509"/>
            <a:ext cx="5125165" cy="2514951"/>
          </a:xfrm>
          <a:prstGeom prst="rect">
            <a:avLst/>
          </a:prstGeom>
        </p:spPr>
      </p:pic>
      <p:sp>
        <p:nvSpPr>
          <p:cNvPr id="9" name="Globo: línea 8">
            <a:extLst>
              <a:ext uri="{FF2B5EF4-FFF2-40B4-BE49-F238E27FC236}">
                <a16:creationId xmlns:a16="http://schemas.microsoft.com/office/drawing/2014/main" id="{A9A4C034-D6A2-DB01-49FA-062437652131}"/>
              </a:ext>
            </a:extLst>
          </p:cNvPr>
          <p:cNvSpPr/>
          <p:nvPr/>
        </p:nvSpPr>
        <p:spPr bwMode="auto">
          <a:xfrm>
            <a:off x="3647728" y="3284985"/>
            <a:ext cx="1296144" cy="447676"/>
          </a:xfrm>
          <a:prstGeom prst="borderCallout1">
            <a:avLst>
              <a:gd name="adj1" fmla="val 18750"/>
              <a:gd name="adj2" fmla="val -8333"/>
              <a:gd name="adj3" fmla="val -100952"/>
              <a:gd name="adj4" fmla="val -12691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Multiplexor</a:t>
            </a:r>
          </a:p>
        </p:txBody>
      </p:sp>
      <p:sp>
        <p:nvSpPr>
          <p:cNvPr id="15" name="Globo: línea 14">
            <a:extLst>
              <a:ext uri="{FF2B5EF4-FFF2-40B4-BE49-F238E27FC236}">
                <a16:creationId xmlns:a16="http://schemas.microsoft.com/office/drawing/2014/main" id="{B30D7D0A-1C99-AE6D-7EDF-BB3EC29111D1}"/>
              </a:ext>
            </a:extLst>
          </p:cNvPr>
          <p:cNvSpPr/>
          <p:nvPr/>
        </p:nvSpPr>
        <p:spPr bwMode="auto">
          <a:xfrm>
            <a:off x="2613036" y="5391971"/>
            <a:ext cx="1676107" cy="653978"/>
          </a:xfrm>
          <a:prstGeom prst="borderCallout1">
            <a:avLst>
              <a:gd name="adj1" fmla="val 18750"/>
              <a:gd name="adj2" fmla="val -8333"/>
              <a:gd name="adj3" fmla="val -84892"/>
              <a:gd name="adj4" fmla="val -10035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Peripheral</a:t>
            </a: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s-AR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Clock (</a:t>
            </a:r>
            <a:r>
              <a:rPr lang="es-AR" sz="1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fclkn</a:t>
            </a:r>
            <a:r>
              <a:rPr lang="es-AR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endParaRPr kumimoji="0" 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Globo: línea 15">
            <a:extLst>
              <a:ext uri="{FF2B5EF4-FFF2-40B4-BE49-F238E27FC236}">
                <a16:creationId xmlns:a16="http://schemas.microsoft.com/office/drawing/2014/main" id="{AC56E60A-691A-43DB-D827-85B4D67D0DD9}"/>
              </a:ext>
            </a:extLst>
          </p:cNvPr>
          <p:cNvSpPr/>
          <p:nvPr/>
        </p:nvSpPr>
        <p:spPr bwMode="auto">
          <a:xfrm rot="2311584">
            <a:off x="-1" y="3181834"/>
            <a:ext cx="1615717" cy="653978"/>
          </a:xfrm>
          <a:prstGeom prst="borderCallout1">
            <a:avLst>
              <a:gd name="adj1" fmla="val -32"/>
              <a:gd name="adj2" fmla="val 39708"/>
              <a:gd name="adj3" fmla="val -53146"/>
              <a:gd name="adj4" fmla="val 41246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distintas fuentes de clock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83E099-408E-B600-3CCF-AFFF15250336}"/>
              </a:ext>
            </a:extLst>
          </p:cNvPr>
          <p:cNvSpPr txBox="1"/>
          <p:nvPr/>
        </p:nvSpPr>
        <p:spPr>
          <a:xfrm>
            <a:off x="5185064" y="5418893"/>
            <a:ext cx="6929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accent2"/>
                </a:solidFill>
              </a:rPr>
              <a:t>// típico …..FRO/2 en UART0</a:t>
            </a:r>
          </a:p>
          <a:p>
            <a:r>
              <a:rPr lang="es-AR" dirty="0">
                <a:solidFill>
                  <a:schemeClr val="accent2"/>
                </a:solidFill>
              </a:rPr>
              <a:t>    UART0CLKSEL = (uint32_t) 0x04;</a:t>
            </a:r>
            <a:r>
              <a:rPr lang="es-A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24334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85A8BB55-55D9-7905-5A49-16E6C5F2CE0B}"/>
              </a:ext>
            </a:extLst>
          </p:cNvPr>
          <p:cNvGrpSpPr/>
          <p:nvPr/>
        </p:nvGrpSpPr>
        <p:grpSpPr>
          <a:xfrm>
            <a:off x="4060647" y="4594181"/>
            <a:ext cx="2607339" cy="1058994"/>
            <a:chOff x="467544" y="1196752"/>
            <a:chExt cx="8331696" cy="216535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18" name="Picture 6" descr="C:\Documents and Settings\Administrador\Escritorio\center of bit_0.gif">
              <a:extLst>
                <a:ext uri="{FF2B5EF4-FFF2-40B4-BE49-F238E27FC236}">
                  <a16:creationId xmlns:a16="http://schemas.microsoft.com/office/drawing/2014/main" id="{DE306ADC-7532-1459-1267-A44883167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9132" b="10878"/>
            <a:stretch>
              <a:fillRect/>
            </a:stretch>
          </p:blipFill>
          <p:spPr bwMode="auto">
            <a:xfrm>
              <a:off x="467544" y="1196752"/>
              <a:ext cx="8331696" cy="216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91C3F71-EEE7-CE67-EAB8-050977B868BA}"/>
                </a:ext>
              </a:extLst>
            </p:cNvPr>
            <p:cNvSpPr txBox="1"/>
            <p:nvPr/>
          </p:nvSpPr>
          <p:spPr>
            <a:xfrm>
              <a:off x="5580112" y="2564904"/>
              <a:ext cx="2808312" cy="4616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s-AR" dirty="0"/>
            </a:p>
          </p:txBody>
        </p:sp>
      </p:grp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25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458173E-FD7D-43F6-8447-25BEEA7E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972" y="124517"/>
            <a:ext cx="7645420" cy="77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4 - Configuración del Baud Rate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55179E3-9A57-7455-3030-D9482BBE511F}"/>
              </a:ext>
            </a:extLst>
          </p:cNvPr>
          <p:cNvGrpSpPr/>
          <p:nvPr/>
        </p:nvGrpSpPr>
        <p:grpSpPr>
          <a:xfrm>
            <a:off x="135608" y="124302"/>
            <a:ext cx="3674848" cy="6048945"/>
            <a:chOff x="3285248" y="116359"/>
            <a:chExt cx="2804403" cy="4818023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452A22B-83CF-A6CE-7685-19BDB5002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31"/>
            <a:stretch/>
          </p:blipFill>
          <p:spPr>
            <a:xfrm>
              <a:off x="3285248" y="116359"/>
              <a:ext cx="2804403" cy="3888706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AA4D429-9869-8459-631C-4373BDFAA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209"/>
            <a:stretch/>
          </p:blipFill>
          <p:spPr>
            <a:xfrm>
              <a:off x="3333750" y="4014589"/>
              <a:ext cx="2752726" cy="919793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C5FCD4A-17B0-7270-1BA4-5AAE1B7F0145}"/>
              </a:ext>
            </a:extLst>
          </p:cNvPr>
          <p:cNvSpPr/>
          <p:nvPr/>
        </p:nvSpPr>
        <p:spPr bwMode="auto">
          <a:xfrm>
            <a:off x="119336" y="4820636"/>
            <a:ext cx="3848099" cy="447674"/>
          </a:xfrm>
          <a:prstGeom prst="rect">
            <a:avLst/>
          </a:prstGeom>
          <a:solidFill>
            <a:srgbClr val="FFCCCC">
              <a:alpha val="38824"/>
            </a:srgb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21297C-CD28-2F7E-B398-3489405DD987}"/>
              </a:ext>
            </a:extLst>
          </p:cNvPr>
          <p:cNvSpPr txBox="1"/>
          <p:nvPr/>
        </p:nvSpPr>
        <p:spPr>
          <a:xfrm>
            <a:off x="3972923" y="968430"/>
            <a:ext cx="781342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tx1"/>
                </a:solidFill>
              </a:rPr>
              <a:t>En BRGVAL se establece la velocidad de comunicación: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BRG</a:t>
            </a:r>
            <a:r>
              <a:rPr lang="en-US" b="1" dirty="0">
                <a:solidFill>
                  <a:schemeClr val="accent2"/>
                </a:solidFill>
              </a:rPr>
              <a:t>VAL</a:t>
            </a:r>
            <a:r>
              <a:rPr lang="en-US" b="1" dirty="0">
                <a:solidFill>
                  <a:schemeClr val="tx1"/>
                </a:solidFill>
              </a:rPr>
              <a:t> = FCLK/((OSR</a:t>
            </a:r>
            <a:r>
              <a:rPr lang="en-US" b="1" dirty="0">
                <a:solidFill>
                  <a:schemeClr val="accent2"/>
                </a:solidFill>
              </a:rPr>
              <a:t>VAL</a:t>
            </a:r>
            <a:r>
              <a:rPr lang="en-US" b="1" dirty="0">
                <a:solidFill>
                  <a:schemeClr val="tx1"/>
                </a:solidFill>
              </a:rPr>
              <a:t> + 1) x baud rate) – 1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AR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AR" sz="24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AR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703176E-114F-4CB9-5CB6-F8CE48E34843}"/>
              </a:ext>
            </a:extLst>
          </p:cNvPr>
          <p:cNvSpPr/>
          <p:nvPr/>
        </p:nvSpPr>
        <p:spPr bwMode="auto">
          <a:xfrm>
            <a:off x="48982" y="5496941"/>
            <a:ext cx="3848099" cy="447674"/>
          </a:xfrm>
          <a:prstGeom prst="rect">
            <a:avLst/>
          </a:prstGeom>
          <a:solidFill>
            <a:srgbClr val="FFCCCC">
              <a:alpha val="38824"/>
            </a:srgb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C38BC72-629F-C672-B975-81845025E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828" y="3634382"/>
            <a:ext cx="5249008" cy="231489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FF08D6D-C77C-3B24-419C-EF961456C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65" y="2205321"/>
            <a:ext cx="1431032" cy="178879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514FCFAF-E7C0-D73B-E6F4-579728DAFD69}"/>
              </a:ext>
            </a:extLst>
          </p:cNvPr>
          <p:cNvSpPr/>
          <p:nvPr/>
        </p:nvSpPr>
        <p:spPr bwMode="auto">
          <a:xfrm>
            <a:off x="11258874" y="4024519"/>
            <a:ext cx="933126" cy="77322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FAC3292-A531-A7F6-0A1D-73C79EE48475}"/>
              </a:ext>
            </a:extLst>
          </p:cNvPr>
          <p:cNvSpPr/>
          <p:nvPr/>
        </p:nvSpPr>
        <p:spPr bwMode="auto">
          <a:xfrm>
            <a:off x="7619860" y="5228926"/>
            <a:ext cx="3848099" cy="447674"/>
          </a:xfrm>
          <a:prstGeom prst="rect">
            <a:avLst/>
          </a:prstGeom>
          <a:solidFill>
            <a:srgbClr val="FFCCCC">
              <a:alpha val="3882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2BEF056-5EAD-ABA5-C416-8A945C6EF96D}"/>
              </a:ext>
            </a:extLst>
          </p:cNvPr>
          <p:cNvSpPr/>
          <p:nvPr/>
        </p:nvSpPr>
        <p:spPr bwMode="auto">
          <a:xfrm>
            <a:off x="7094984" y="1381191"/>
            <a:ext cx="1259779" cy="67185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B9597AD-7074-F6CE-69E7-DDABE35F57B7}"/>
              </a:ext>
            </a:extLst>
          </p:cNvPr>
          <p:cNvCxnSpPr>
            <a:cxnSpLocks/>
            <a:stCxn id="22" idx="4"/>
          </p:cNvCxnSpPr>
          <p:nvPr/>
        </p:nvCxnSpPr>
        <p:spPr bwMode="auto">
          <a:xfrm>
            <a:off x="7724874" y="2053050"/>
            <a:ext cx="1012727" cy="1510641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Globo: línea 24">
            <a:extLst>
              <a:ext uri="{FF2B5EF4-FFF2-40B4-BE49-F238E27FC236}">
                <a16:creationId xmlns:a16="http://schemas.microsoft.com/office/drawing/2014/main" id="{3F5159A9-94D7-2F5E-78C9-4F8796E14092}"/>
              </a:ext>
            </a:extLst>
          </p:cNvPr>
          <p:cNvSpPr/>
          <p:nvPr/>
        </p:nvSpPr>
        <p:spPr bwMode="auto">
          <a:xfrm>
            <a:off x="10064077" y="2475154"/>
            <a:ext cx="1891033" cy="447676"/>
          </a:xfrm>
          <a:prstGeom prst="borderCallout1">
            <a:avLst>
              <a:gd name="adj1" fmla="val 18750"/>
              <a:gd name="adj2" fmla="val -8333"/>
              <a:gd name="adj3" fmla="val -111168"/>
              <a:gd name="adj4" fmla="val -13858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Lo que yo quiero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B38E9BA-7698-9D44-634B-DB84CBC0B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5417" y="2142274"/>
            <a:ext cx="1762371" cy="193384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A2B68A3C-8C1B-7CA1-5FC0-3E86E90BD504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6067788" y="1882794"/>
            <a:ext cx="332494" cy="1226403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659C13B6-DD2E-955D-A4BF-BAF309755B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58395">
            <a:off x="-56718" y="1406979"/>
            <a:ext cx="4501007" cy="217899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08012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2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26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458173E-FD7D-43F6-8447-25BEEA7E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5389" y="154762"/>
            <a:ext cx="4055165" cy="212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000" dirty="0">
                <a:solidFill>
                  <a:srgbClr val="558ED5"/>
                </a:solidFill>
                <a:ea typeface="Microsoft YaHei" panose="020B0503020204020204" pitchFamily="34" charset="-122"/>
              </a:rPr>
              <a:t>5 - Registro de configuración de trama (</a:t>
            </a:r>
            <a:r>
              <a:rPr lang="es-AR" altLang="es-AR" sz="4000" dirty="0">
                <a:solidFill>
                  <a:schemeClr val="accent1">
                    <a:lumMod val="50000"/>
                  </a:schemeClr>
                </a:solidFill>
                <a:ea typeface="Microsoft YaHei" panose="020B0503020204020204" pitchFamily="34" charset="-122"/>
              </a:rPr>
              <a:t>CFG</a:t>
            </a:r>
            <a:r>
              <a:rPr lang="es-AR" altLang="es-AR" sz="4000" dirty="0">
                <a:solidFill>
                  <a:srgbClr val="558ED5"/>
                </a:solidFill>
                <a:ea typeface="Microsoft YaHei" panose="020B0503020204020204" pitchFamily="34" charset="-122"/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154762"/>
            <a:ext cx="6248721" cy="114305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" y="1423996"/>
            <a:ext cx="4242018" cy="47500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01" y="1394813"/>
            <a:ext cx="3848100" cy="54018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758" y="2485501"/>
            <a:ext cx="3606985" cy="366413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 bwMode="auto">
          <a:xfrm>
            <a:off x="305864" y="1356813"/>
            <a:ext cx="576064" cy="46514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D158CCA-068A-90AC-7D4D-1AC0E006A1C1}"/>
              </a:ext>
            </a:extLst>
          </p:cNvPr>
          <p:cNvSpPr/>
          <p:nvPr/>
        </p:nvSpPr>
        <p:spPr bwMode="auto">
          <a:xfrm>
            <a:off x="4012755" y="4095751"/>
            <a:ext cx="994295" cy="447675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FFAF8AA-69DB-920C-1C88-CAE2953A9929}"/>
              </a:ext>
            </a:extLst>
          </p:cNvPr>
          <p:cNvSpPr/>
          <p:nvPr/>
        </p:nvSpPr>
        <p:spPr bwMode="auto">
          <a:xfrm>
            <a:off x="1847528" y="770005"/>
            <a:ext cx="994295" cy="44767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829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27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458173E-FD7D-43F6-8447-25BEEA7E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791" y="144483"/>
            <a:ext cx="10824799" cy="61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6 - </a:t>
            </a:r>
            <a:r>
              <a:rPr lang="es-AR" altLang="es-AR" sz="3600" dirty="0">
                <a:solidFill>
                  <a:srgbClr val="558ED5"/>
                </a:solidFill>
                <a:ea typeface="Microsoft YaHei" panose="020B0503020204020204" pitchFamily="34" charset="-122"/>
              </a:rPr>
              <a:t>Registros de hab/deshab de interrupciones en UART</a:t>
            </a:r>
            <a:endParaRPr lang="es-AR" altLang="es-AR" sz="4400" dirty="0">
              <a:solidFill>
                <a:srgbClr val="558ED5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4F4D95-FA1A-4701-A04C-458413D5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0" y="1412776"/>
            <a:ext cx="5190068" cy="470234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D960BF-BA39-472C-9DA2-E42F2AAD9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1412776"/>
            <a:ext cx="5684558" cy="470234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498DEF7D-B222-48DA-A4E0-C16BA65A068C}"/>
              </a:ext>
            </a:extLst>
          </p:cNvPr>
          <p:cNvSpPr/>
          <p:nvPr/>
        </p:nvSpPr>
        <p:spPr bwMode="auto">
          <a:xfrm>
            <a:off x="463521" y="1684411"/>
            <a:ext cx="1446026" cy="89702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47CDB85-3488-4410-A9FC-C30A6954575F}"/>
              </a:ext>
            </a:extLst>
          </p:cNvPr>
          <p:cNvSpPr/>
          <p:nvPr/>
        </p:nvSpPr>
        <p:spPr bwMode="auto">
          <a:xfrm>
            <a:off x="6240016" y="1684411"/>
            <a:ext cx="1519484" cy="89702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50A14E-15E9-4D14-84FF-6CB3AA31AE99}"/>
              </a:ext>
            </a:extLst>
          </p:cNvPr>
          <p:cNvSpPr txBox="1"/>
          <p:nvPr/>
        </p:nvSpPr>
        <p:spPr>
          <a:xfrm>
            <a:off x="2279576" y="723818"/>
            <a:ext cx="3024336" cy="72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INTENSET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621DF19-BB46-4103-AAA6-8F9AC48B4B87}"/>
              </a:ext>
            </a:extLst>
          </p:cNvPr>
          <p:cNvSpPr txBox="1"/>
          <p:nvPr/>
        </p:nvSpPr>
        <p:spPr>
          <a:xfrm>
            <a:off x="8009013" y="742876"/>
            <a:ext cx="3024336" cy="72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INTENCLR</a:t>
            </a:r>
          </a:p>
        </p:txBody>
      </p:sp>
    </p:spTree>
    <p:extLst>
      <p:ext uri="{BB962C8B-B14F-4D97-AF65-F5344CB8AC3E}">
        <p14:creationId xmlns:p14="http://schemas.microsoft.com/office/powerpoint/2010/main" val="3245970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AutoShape 5"/>
          <p:cNvSpPr>
            <a:spLocks noChangeArrowheads="1"/>
          </p:cNvSpPr>
          <p:nvPr/>
        </p:nvSpPr>
        <p:spPr bwMode="auto">
          <a:xfrm rot="2160000">
            <a:off x="7415214" y="588169"/>
            <a:ext cx="361950" cy="5524500"/>
          </a:xfrm>
          <a:custGeom>
            <a:avLst/>
            <a:gdLst>
              <a:gd name="G0" fmla="min 1346 20467"/>
              <a:gd name="G1" fmla="*/ 34464 20467 1"/>
              <a:gd name="G2" fmla="*/ G1 1 G0"/>
              <a:gd name="G3" fmla="+- 0 0 50000"/>
              <a:gd name="G4" fmla="+- 34464 0 50000"/>
              <a:gd name="G5" fmla="?: G4 50000 34464"/>
              <a:gd name="G6" fmla="?: G3 0 G4"/>
              <a:gd name="G7" fmla="+- 0 0 50000"/>
              <a:gd name="G8" fmla="+- G2 0 50000"/>
              <a:gd name="G9" fmla="?: G8 50000 G2"/>
              <a:gd name="G10" fmla="?: G7 0 G8"/>
              <a:gd name="G11" fmla="*/ G0 G10 1"/>
              <a:gd name="G12" fmla="*/ G11 1 34464"/>
              <a:gd name="G13" fmla="+- G12 0 0"/>
              <a:gd name="G14" fmla="*/ 1346 G6 1"/>
              <a:gd name="G15" fmla="*/ G14 1 3392"/>
              <a:gd name="G16" fmla="*/ 1346 1 2"/>
              <a:gd name="G17" fmla="+- G16 0 G15"/>
              <a:gd name="G18" fmla="+- G16 G15 0"/>
              <a:gd name="G19" fmla="+- G18 0 0"/>
              <a:gd name="G20" fmla="*/ 1346 1 2"/>
              <a:gd name="G21" fmla="*/ G17 G12 1"/>
              <a:gd name="G22" fmla="*/ G21 1 G20"/>
              <a:gd name="G23" fmla="+- G13 0 G22"/>
              <a:gd name="G24" fmla="+- 20467 0 0"/>
              <a:gd name="G25" fmla="+- 1346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18514"/>
                </a:moveTo>
                <a:lnTo>
                  <a:pt x="673" y="0"/>
                </a:lnTo>
                <a:lnTo>
                  <a:pt x="1346" y="18514"/>
                </a:lnTo>
                <a:lnTo>
                  <a:pt x="-5492" y="18514"/>
                </a:lnTo>
                <a:lnTo>
                  <a:pt x="-5492" y="20467"/>
                </a:lnTo>
                <a:lnTo>
                  <a:pt x="6838" y="20467"/>
                </a:lnTo>
                <a:lnTo>
                  <a:pt x="6838" y="18514"/>
                </a:lnTo>
                <a:close/>
              </a:path>
            </a:pathLst>
          </a:custGeom>
          <a:gradFill rotWithShape="0">
            <a:gsLst>
              <a:gs pos="0">
                <a:srgbClr val="FF9135"/>
              </a:gs>
              <a:gs pos="50000">
                <a:srgbClr val="CC6D20"/>
              </a:gs>
              <a:gs pos="100000">
                <a:srgbClr val="FF9135"/>
              </a:gs>
            </a:gsLst>
            <a:lin ang="3215999" scaled="1"/>
          </a:gradFill>
          <a:ln>
            <a:noFill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" name="Marcador de fecha 1">
            <a:extLst>
              <a:ext uri="{FF2B5EF4-FFF2-40B4-BE49-F238E27FC236}">
                <a16:creationId xmlns:a16="http://schemas.microsoft.com/office/drawing/2014/main" id="{06E4A0F6-F99E-46A2-B651-A2B8330CDB86}"/>
              </a:ext>
            </a:extLst>
          </p:cNvPr>
          <p:cNvSpPr txBox="1">
            <a:spLocks/>
          </p:cNvSpPr>
          <p:nvPr/>
        </p:nvSpPr>
        <p:spPr bwMode="auto">
          <a:xfrm>
            <a:off x="2172817" y="6237312"/>
            <a:ext cx="1895475" cy="33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500" tIns="35100" rIns="67500" bIns="351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336947">
              <a:buSzTx/>
              <a:tabLst>
                <a:tab pos="336947" algn="l"/>
                <a:tab pos="673894" algn="l"/>
                <a:tab pos="1010841" algn="l"/>
                <a:tab pos="1347788" algn="l"/>
              </a:tabLst>
              <a:defRPr/>
            </a:pPr>
            <a:r>
              <a:rPr lang="es-AR" altLang="es-AR" sz="1050" dirty="0">
                <a:latin typeface="Arial Narrow"/>
              </a:rPr>
              <a:t>Info2 - UTN-FRBA</a:t>
            </a:r>
          </a:p>
        </p:txBody>
      </p:sp>
      <p:sp>
        <p:nvSpPr>
          <p:cNvPr id="33" name="Marcador de número de diapositiva 3">
            <a:extLst>
              <a:ext uri="{FF2B5EF4-FFF2-40B4-BE49-F238E27FC236}">
                <a16:creationId xmlns:a16="http://schemas.microsoft.com/office/drawing/2014/main" id="{E5B80D77-AAFF-4A75-B699-D7FFCFE94A09}"/>
              </a:ext>
            </a:extLst>
          </p:cNvPr>
          <p:cNvSpPr txBox="1">
            <a:spLocks/>
          </p:cNvSpPr>
          <p:nvPr/>
        </p:nvSpPr>
        <p:spPr bwMode="auto">
          <a:xfrm>
            <a:off x="9340408" y="6232599"/>
            <a:ext cx="1895475" cy="33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500" tIns="35100" rIns="67500" bIns="351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336947">
              <a:buSzTx/>
              <a:tabLst>
                <a:tab pos="336947" algn="l"/>
                <a:tab pos="673894" algn="l"/>
                <a:tab pos="1010841" algn="l"/>
                <a:tab pos="1347788" algn="l"/>
              </a:tabLst>
              <a:defRPr/>
            </a:pPr>
            <a:fld id="{678AB8F4-1A54-4B49-B173-43312B74B855}" type="slidenum">
              <a:rPr lang="es-ES" altLang="es-AR" sz="1050">
                <a:latin typeface="Arial Narrow"/>
              </a:rPr>
              <a:pPr defTabSz="336947">
                <a:buSzTx/>
                <a:tabLst>
                  <a:tab pos="336947" algn="l"/>
                  <a:tab pos="673894" algn="l"/>
                  <a:tab pos="1010841" algn="l"/>
                  <a:tab pos="1347788" algn="l"/>
                </a:tabLst>
                <a:defRPr/>
              </a:pPr>
              <a:t>28</a:t>
            </a:fld>
            <a:endParaRPr lang="es-ES" altLang="es-AR" sz="1050" dirty="0">
              <a:latin typeface="Arial Narrow"/>
            </a:endParaRPr>
          </a:p>
        </p:txBody>
      </p:sp>
      <p:sp>
        <p:nvSpPr>
          <p:cNvPr id="34" name="Marcador de pie de página 2">
            <a:extLst>
              <a:ext uri="{FF2B5EF4-FFF2-40B4-BE49-F238E27FC236}">
                <a16:creationId xmlns:a16="http://schemas.microsoft.com/office/drawing/2014/main" id="{F29B68AA-44CB-412F-8B2C-71B66D9DBE1A}"/>
              </a:ext>
            </a:extLst>
          </p:cNvPr>
          <p:cNvSpPr txBox="1">
            <a:spLocks/>
          </p:cNvSpPr>
          <p:nvPr/>
        </p:nvSpPr>
        <p:spPr bwMode="auto">
          <a:xfrm>
            <a:off x="4611217" y="6237312"/>
            <a:ext cx="2886075" cy="33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500" tIns="35100" rIns="67500" bIns="351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336947">
              <a:buSzTx/>
              <a:tabLst>
                <a:tab pos="336947" algn="l"/>
                <a:tab pos="673894" algn="l"/>
                <a:tab pos="1010841" algn="l"/>
                <a:tab pos="1347788" algn="l"/>
                <a:tab pos="1684735" algn="l"/>
                <a:tab pos="2021681" algn="l"/>
              </a:tabLst>
              <a:defRPr/>
            </a:pPr>
            <a:r>
              <a:rPr lang="es-ES" altLang="es-AR" sz="1050">
                <a:latin typeface="Arial Narrow"/>
              </a:rPr>
              <a:t>@2021 Ing. Marcelo Giura</a:t>
            </a:r>
            <a:endParaRPr lang="es-ES" altLang="es-AR" sz="1050" dirty="0">
              <a:latin typeface="Arial Narrow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0E7CB668-E72F-92D4-20F2-CF2E82CB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159" y="1538515"/>
            <a:ext cx="4647417" cy="4682164"/>
          </a:xfrm>
          <a:prstGeom prst="rect">
            <a:avLst/>
          </a:prstGeom>
        </p:spPr>
      </p:pic>
      <p:sp>
        <p:nvSpPr>
          <p:cNvPr id="37" name="CustomShape 35">
            <a:extLst>
              <a:ext uri="{FF2B5EF4-FFF2-40B4-BE49-F238E27FC236}">
                <a16:creationId xmlns:a16="http://schemas.microsoft.com/office/drawing/2014/main" id="{4B8E0FF6-E337-E606-687D-CD69FA53B26E}"/>
              </a:ext>
            </a:extLst>
          </p:cNvPr>
          <p:cNvSpPr/>
          <p:nvPr/>
        </p:nvSpPr>
        <p:spPr>
          <a:xfrm>
            <a:off x="911425" y="1666888"/>
            <a:ext cx="4674040" cy="144843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2800" dirty="0">
                <a:solidFill>
                  <a:srgbClr val="FF0000"/>
                </a:solidFill>
                <a:latin typeface="Calibri"/>
              </a:rPr>
              <a:t>Un “1” en el bit asociado a la interrupción habilita en ISER / deshabilita en ICER</a:t>
            </a:r>
            <a:endParaRPr sz="28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3D42CC5-98B7-880B-75DC-27EAD0B6A3F7}"/>
              </a:ext>
            </a:extLst>
          </p:cNvPr>
          <p:cNvSpPr/>
          <p:nvPr/>
        </p:nvSpPr>
        <p:spPr bwMode="auto">
          <a:xfrm>
            <a:off x="6655741" y="2226508"/>
            <a:ext cx="4580142" cy="43356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/>
            <a:endParaRPr lang="es-AR" sz="13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Box 6">
            <a:extLst>
              <a:ext uri="{FF2B5EF4-FFF2-40B4-BE49-F238E27FC236}">
                <a16:creationId xmlns:a16="http://schemas.microsoft.com/office/drawing/2014/main" id="{47BE9E8B-5A08-944E-3E93-795EE163E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47" y="2925104"/>
            <a:ext cx="5463096" cy="163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000" dirty="0">
                <a:solidFill>
                  <a:srgbClr val="558ED5"/>
                </a:solidFill>
              </a:rPr>
              <a:t>Bits asociados a las interrupciones de </a:t>
            </a:r>
            <a:r>
              <a:rPr lang="es-AR" altLang="es-AR" sz="4000" dirty="0" err="1">
                <a:solidFill>
                  <a:srgbClr val="558ED5"/>
                </a:solidFill>
              </a:rPr>
              <a:t>UARTs</a:t>
            </a:r>
            <a:endParaRPr lang="es-AR" altLang="es-AR" sz="4000" dirty="0">
              <a:solidFill>
                <a:srgbClr val="558ED5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492ADF-6C6E-3B32-305B-67CB34776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858849"/>
            <a:ext cx="10204064" cy="541067"/>
          </a:xfrm>
          <a:prstGeom prst="rect">
            <a:avLst/>
          </a:prstGeom>
        </p:spPr>
      </p:pic>
      <p:sp>
        <p:nvSpPr>
          <p:cNvPr id="47" name="Flecha: arriba y abajo 46">
            <a:extLst>
              <a:ext uri="{FF2B5EF4-FFF2-40B4-BE49-F238E27FC236}">
                <a16:creationId xmlns:a16="http://schemas.microsoft.com/office/drawing/2014/main" id="{70D9D052-75E9-9E8F-6C5B-FCC11DC788F5}"/>
              </a:ext>
            </a:extLst>
          </p:cNvPr>
          <p:cNvSpPr/>
          <p:nvPr/>
        </p:nvSpPr>
        <p:spPr bwMode="auto">
          <a:xfrm>
            <a:off x="8848598" y="1058700"/>
            <a:ext cx="454067" cy="893047"/>
          </a:xfrm>
          <a:prstGeom prst="up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210248-D040-B24B-FBD3-F2D2B4E0AEBD}"/>
              </a:ext>
            </a:extLst>
          </p:cNvPr>
          <p:cNvSpPr/>
          <p:nvPr/>
        </p:nvSpPr>
        <p:spPr bwMode="auto">
          <a:xfrm>
            <a:off x="6700434" y="5891645"/>
            <a:ext cx="4580142" cy="32329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/>
            <a:endParaRPr lang="es-AR" sz="13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824B63-34B3-A2FB-D4BD-C6493514D9D8}"/>
              </a:ext>
            </a:extLst>
          </p:cNvPr>
          <p:cNvSpPr txBox="1"/>
          <p:nvPr/>
        </p:nvSpPr>
        <p:spPr>
          <a:xfrm>
            <a:off x="77716" y="4941885"/>
            <a:ext cx="6224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accent2"/>
                </a:solidFill>
              </a:rPr>
              <a:t>// ¿Cómo lo hacemos en C?</a:t>
            </a:r>
          </a:p>
          <a:p>
            <a:r>
              <a:rPr lang="es-AR" dirty="0">
                <a:solidFill>
                  <a:schemeClr val="accent2"/>
                </a:solidFill>
              </a:rPr>
              <a:t> </a:t>
            </a:r>
            <a:r>
              <a:rPr lang="fr-FR" sz="2000" dirty="0">
                <a:solidFill>
                  <a:schemeClr val="accent2"/>
                </a:solidFill>
              </a:rPr>
              <a:t>NVIC-&gt;ISER[0] |= (uint32_t) (0x01 &lt;&lt; USART0_IRQn);</a:t>
            </a:r>
            <a:endParaRPr lang="es-AR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1D86C86-5F26-B982-B45D-8F8E4F642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791" y="144483"/>
            <a:ext cx="10824799" cy="61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7 - </a:t>
            </a:r>
            <a:r>
              <a:rPr lang="es-AR" altLang="es-AR" sz="3600" dirty="0">
                <a:solidFill>
                  <a:srgbClr val="558ED5"/>
                </a:solidFill>
                <a:ea typeface="Microsoft YaHei" panose="020B0503020204020204" pitchFamily="34" charset="-122"/>
              </a:rPr>
              <a:t>Registros de hab/deshab de interrupciones en NVIC</a:t>
            </a:r>
            <a:endParaRPr lang="es-AR" altLang="es-AR" sz="4400" dirty="0">
              <a:solidFill>
                <a:srgbClr val="558ED5"/>
              </a:solidFill>
              <a:ea typeface="Microsoft YaHei" panose="020B0503020204020204" pitchFamily="34" charset="-122"/>
            </a:endParaRPr>
          </a:p>
        </p:txBody>
      </p:sp>
      <p:sp>
        <p:nvSpPr>
          <p:cNvPr id="2" name="Pergamino: horizontal 1">
            <a:extLst>
              <a:ext uri="{FF2B5EF4-FFF2-40B4-BE49-F238E27FC236}">
                <a16:creationId xmlns:a16="http://schemas.microsoft.com/office/drawing/2014/main" id="{B79BDFEB-B929-C654-5389-93A6F85039D8}"/>
              </a:ext>
            </a:extLst>
          </p:cNvPr>
          <p:cNvSpPr/>
          <p:nvPr/>
        </p:nvSpPr>
        <p:spPr bwMode="auto">
          <a:xfrm rot="20432078">
            <a:off x="9993534" y="4006209"/>
            <a:ext cx="1546919" cy="689523"/>
          </a:xfrm>
          <a:prstGeom prst="horizontalScroll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6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FIN init_uart0()</a:t>
            </a:r>
          </a:p>
        </p:txBody>
      </p:sp>
    </p:spTree>
    <p:extLst>
      <p:ext uri="{BB962C8B-B14F-4D97-AF65-F5344CB8AC3E}">
        <p14:creationId xmlns:p14="http://schemas.microsoft.com/office/powerpoint/2010/main" val="236449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Rectangle 2"/>
          <p:cNvSpPr>
            <a:spLocks noGrp="1" noChangeArrowheads="1"/>
          </p:cNvSpPr>
          <p:nvPr>
            <p:ph type="title"/>
          </p:nvPr>
        </p:nvSpPr>
        <p:spPr>
          <a:xfrm>
            <a:off x="49033" y="2258491"/>
            <a:ext cx="3263548" cy="2446985"/>
          </a:xfrm>
        </p:spPr>
        <p:txBody>
          <a:bodyPr>
            <a:noAutofit/>
          </a:bodyPr>
          <a:lstStyle/>
          <a:p>
            <a:pPr eaLnBrk="1" hangingPunct="1"/>
            <a:r>
              <a:rPr lang="es-ES" sz="36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STAT: Registro de Status</a:t>
            </a:r>
            <a:br>
              <a:rPr lang="es-ES" sz="36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s-ES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¿Quién fue?</a:t>
            </a:r>
          </a:p>
        </p:txBody>
      </p:sp>
      <p:sp>
        <p:nvSpPr>
          <p:cNvPr id="99" name="3 Marcador de fecha">
            <a:extLst>
              <a:ext uri="{FF2B5EF4-FFF2-40B4-BE49-F238E27FC236}">
                <a16:creationId xmlns:a16="http://schemas.microsoft.com/office/drawing/2014/main" id="{DE55AF4A-9FCC-4885-A623-8975FC8EA45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00" name="4 Marcador de pie de página">
            <a:extLst>
              <a:ext uri="{FF2B5EF4-FFF2-40B4-BE49-F238E27FC236}">
                <a16:creationId xmlns:a16="http://schemas.microsoft.com/office/drawing/2014/main" id="{4D18EAA6-F8FA-46CF-9D14-200D1BF8C04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101" name="33 Marcador de número de diapositiva">
            <a:extLst>
              <a:ext uri="{FF2B5EF4-FFF2-40B4-BE49-F238E27FC236}">
                <a16:creationId xmlns:a16="http://schemas.microsoft.com/office/drawing/2014/main" id="{B7432F64-C5ED-401F-B130-ED11F132D3F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29</a:t>
            </a:fld>
            <a:endParaRPr lang="es-ES" alt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0C9D41-5423-476E-AE7E-0197F101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9" y="1280080"/>
            <a:ext cx="10015709" cy="640135"/>
          </a:xfrm>
          <a:prstGeom prst="rect">
            <a:avLst/>
          </a:prstGeom>
        </p:spPr>
      </p:pic>
      <p:sp>
        <p:nvSpPr>
          <p:cNvPr id="102" name="Text Box 41">
            <a:extLst>
              <a:ext uri="{FF2B5EF4-FFF2-40B4-BE49-F238E27FC236}">
                <a16:creationId xmlns:a16="http://schemas.microsoft.com/office/drawing/2014/main" id="{16131070-71EB-45F6-9CFD-09B5EA718E4F}"/>
              </a:ext>
            </a:extLst>
          </p:cNvPr>
          <p:cNvSpPr txBox="1">
            <a:spLocks noChangeArrowheads="1"/>
          </p:cNvSpPr>
          <p:nvPr/>
        </p:nvSpPr>
        <p:spPr bwMode="auto">
          <a:xfrm rot="620680">
            <a:off x="6496250" y="5612444"/>
            <a:ext cx="2021096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 dirty="0"/>
              <a:t>TXDAT =  dato;</a:t>
            </a:r>
          </a:p>
        </p:txBody>
      </p:sp>
      <p:sp>
        <p:nvSpPr>
          <p:cNvPr id="103" name="Rectangle 43">
            <a:extLst>
              <a:ext uri="{FF2B5EF4-FFF2-40B4-BE49-F238E27FC236}">
                <a16:creationId xmlns:a16="http://schemas.microsoft.com/office/drawing/2014/main" id="{BD2E41D1-3728-4B0F-B7ED-FB32A00F44BB}"/>
              </a:ext>
            </a:extLst>
          </p:cNvPr>
          <p:cNvSpPr>
            <a:spLocks noChangeArrowheads="1"/>
          </p:cNvSpPr>
          <p:nvPr/>
        </p:nvSpPr>
        <p:spPr bwMode="auto">
          <a:xfrm rot="620680">
            <a:off x="6552770" y="4033681"/>
            <a:ext cx="1957885" cy="421482"/>
          </a:xfrm>
          <a:prstGeom prst="rect">
            <a:avLst/>
          </a:prstGeom>
          <a:solidFill>
            <a:srgbClr val="FFFFFF"/>
          </a:solidFill>
          <a:ln w="57150" cmpd="thinThick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>
                <a:solidFill>
                  <a:srgbClr val="000000"/>
                </a:solidFill>
              </a:rPr>
              <a:t>(2) Serializador</a:t>
            </a:r>
            <a:endParaRPr lang="es-ES" sz="1600"/>
          </a:p>
        </p:txBody>
      </p:sp>
      <p:sp>
        <p:nvSpPr>
          <p:cNvPr id="104" name="Rectangle 44">
            <a:extLst>
              <a:ext uri="{FF2B5EF4-FFF2-40B4-BE49-F238E27FC236}">
                <a16:creationId xmlns:a16="http://schemas.microsoft.com/office/drawing/2014/main" id="{75C4F59F-E3FD-4B83-8072-3B581FEA19A3}"/>
              </a:ext>
            </a:extLst>
          </p:cNvPr>
          <p:cNvSpPr>
            <a:spLocks noChangeArrowheads="1"/>
          </p:cNvSpPr>
          <p:nvPr/>
        </p:nvSpPr>
        <p:spPr bwMode="auto">
          <a:xfrm rot="620680">
            <a:off x="6552770" y="4455163"/>
            <a:ext cx="1957885" cy="421482"/>
          </a:xfrm>
          <a:prstGeom prst="rect">
            <a:avLst/>
          </a:prstGeom>
          <a:solidFill>
            <a:srgbClr val="FFFFFF"/>
          </a:solidFill>
          <a:ln w="57150" cmpd="thinThick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 dirty="0">
                <a:solidFill>
                  <a:srgbClr val="000000"/>
                </a:solidFill>
              </a:rPr>
              <a:t>(1) </a:t>
            </a:r>
            <a:r>
              <a:rPr lang="es-ES" sz="1400" b="1" dirty="0">
                <a:solidFill>
                  <a:srgbClr val="000000"/>
                </a:solidFill>
              </a:rPr>
              <a:t>Registro </a:t>
            </a:r>
            <a:r>
              <a:rPr lang="es-ES" sz="1600" b="1" dirty="0">
                <a:solidFill>
                  <a:srgbClr val="000000"/>
                </a:solidFill>
              </a:rPr>
              <a:t>TXDAT</a:t>
            </a:r>
            <a:endParaRPr lang="es-ES" sz="1600" b="1" dirty="0"/>
          </a:p>
        </p:txBody>
      </p:sp>
      <p:sp>
        <p:nvSpPr>
          <p:cNvPr id="105" name="AutoShape 45">
            <a:extLst>
              <a:ext uri="{FF2B5EF4-FFF2-40B4-BE49-F238E27FC236}">
                <a16:creationId xmlns:a16="http://schemas.microsoft.com/office/drawing/2014/main" id="{FC7E7AE3-0D74-4023-AE6F-40BEF6248168}"/>
              </a:ext>
            </a:extLst>
          </p:cNvPr>
          <p:cNvSpPr>
            <a:spLocks noChangeArrowheads="1"/>
          </p:cNvSpPr>
          <p:nvPr/>
        </p:nvSpPr>
        <p:spPr bwMode="auto">
          <a:xfrm rot="16820680">
            <a:off x="7120321" y="5082405"/>
            <a:ext cx="610563" cy="38259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417 w 21600"/>
              <a:gd name="T13" fmla="*/ 5447 h 21600"/>
              <a:gd name="T14" fmla="*/ 18915 w 21600"/>
              <a:gd name="T15" fmla="*/ 1624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06" name="AutoShape 46">
            <a:extLst>
              <a:ext uri="{FF2B5EF4-FFF2-40B4-BE49-F238E27FC236}">
                <a16:creationId xmlns:a16="http://schemas.microsoft.com/office/drawing/2014/main" id="{42725C9B-A551-4CD2-B1D6-0B0C3AB0F255}"/>
              </a:ext>
            </a:extLst>
          </p:cNvPr>
          <p:cNvSpPr>
            <a:spLocks noChangeArrowheads="1"/>
          </p:cNvSpPr>
          <p:nvPr/>
        </p:nvSpPr>
        <p:spPr bwMode="auto">
          <a:xfrm rot="16820680">
            <a:off x="6994453" y="2707840"/>
            <a:ext cx="1206369" cy="1201013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60 w 21600"/>
              <a:gd name="T13" fmla="*/ 5415 h 21600"/>
              <a:gd name="T14" fmla="*/ 18891 w 21600"/>
              <a:gd name="T15" fmla="*/ 1621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s-ES" sz="1600" b="1">
                <a:solidFill>
                  <a:srgbClr val="FF0000"/>
                </a:solidFill>
              </a:rPr>
              <a:t>SOUT PIN</a:t>
            </a:r>
          </a:p>
        </p:txBody>
      </p:sp>
      <p:sp>
        <p:nvSpPr>
          <p:cNvPr id="107" name="AutoShape 47">
            <a:extLst>
              <a:ext uri="{FF2B5EF4-FFF2-40B4-BE49-F238E27FC236}">
                <a16:creationId xmlns:a16="http://schemas.microsoft.com/office/drawing/2014/main" id="{84F840CF-AA1B-42CB-8B61-534C2B9C9743}"/>
              </a:ext>
            </a:extLst>
          </p:cNvPr>
          <p:cNvSpPr>
            <a:spLocks noChangeArrowheads="1"/>
          </p:cNvSpPr>
          <p:nvPr/>
        </p:nvSpPr>
        <p:spPr bwMode="auto">
          <a:xfrm rot="11420680">
            <a:off x="8607134" y="4033681"/>
            <a:ext cx="382594" cy="749300"/>
          </a:xfrm>
          <a:prstGeom prst="curvedRightArrow">
            <a:avLst>
              <a:gd name="adj1" fmla="val 41043"/>
              <a:gd name="adj2" fmla="val 82087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08" name="Freeform 48">
            <a:extLst>
              <a:ext uri="{FF2B5EF4-FFF2-40B4-BE49-F238E27FC236}">
                <a16:creationId xmlns:a16="http://schemas.microsoft.com/office/drawing/2014/main" id="{110170D3-83B7-48F8-9846-84865051054F}"/>
              </a:ext>
            </a:extLst>
          </p:cNvPr>
          <p:cNvSpPr>
            <a:spLocks/>
          </p:cNvSpPr>
          <p:nvPr/>
        </p:nvSpPr>
        <p:spPr bwMode="auto">
          <a:xfrm rot="1522740" flipH="1">
            <a:off x="8119277" y="1963654"/>
            <a:ext cx="300397" cy="2302249"/>
          </a:xfrm>
          <a:custGeom>
            <a:avLst/>
            <a:gdLst>
              <a:gd name="T0" fmla="*/ 18 w 720"/>
              <a:gd name="T1" fmla="*/ 0 h 1728"/>
              <a:gd name="T2" fmla="*/ 0 w 720"/>
              <a:gd name="T3" fmla="*/ 26 h 1728"/>
              <a:gd name="T4" fmla="*/ 18 w 720"/>
              <a:gd name="T5" fmla="*/ 61 h 1728"/>
              <a:gd name="T6" fmla="*/ 0 60000 65536"/>
              <a:gd name="T7" fmla="*/ 0 60000 65536"/>
              <a:gd name="T8" fmla="*/ 0 60000 65536"/>
              <a:gd name="T9" fmla="*/ 0 w 720"/>
              <a:gd name="T10" fmla="*/ 0 h 1728"/>
              <a:gd name="T11" fmla="*/ 720 w 720"/>
              <a:gd name="T12" fmla="*/ 1728 h 1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728">
                <a:moveTo>
                  <a:pt x="720" y="0"/>
                </a:moveTo>
                <a:cubicBezTo>
                  <a:pt x="360" y="216"/>
                  <a:pt x="0" y="432"/>
                  <a:pt x="0" y="720"/>
                </a:cubicBezTo>
                <a:cubicBezTo>
                  <a:pt x="0" y="1008"/>
                  <a:pt x="360" y="1368"/>
                  <a:pt x="720" y="1728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 type="oval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109" name="Text Box 49">
            <a:extLst>
              <a:ext uri="{FF2B5EF4-FFF2-40B4-BE49-F238E27FC236}">
                <a16:creationId xmlns:a16="http://schemas.microsoft.com/office/drawing/2014/main" id="{A2DCC2F5-1464-4FB0-819A-1B197A5589D8}"/>
              </a:ext>
            </a:extLst>
          </p:cNvPr>
          <p:cNvSpPr txBox="1">
            <a:spLocks noChangeArrowheads="1"/>
          </p:cNvSpPr>
          <p:nvPr/>
        </p:nvSpPr>
        <p:spPr bwMode="auto">
          <a:xfrm rot="620680">
            <a:off x="5824177" y="2816069"/>
            <a:ext cx="1201013" cy="280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400" b="1" dirty="0">
                <a:solidFill>
                  <a:srgbClr val="000000"/>
                </a:solidFill>
              </a:rPr>
              <a:t>TXIDLE = 1</a:t>
            </a:r>
            <a:endParaRPr lang="es-ES" sz="1200" dirty="0"/>
          </a:p>
        </p:txBody>
      </p:sp>
      <p:sp>
        <p:nvSpPr>
          <p:cNvPr id="110" name="Text Box 50">
            <a:extLst>
              <a:ext uri="{FF2B5EF4-FFF2-40B4-BE49-F238E27FC236}">
                <a16:creationId xmlns:a16="http://schemas.microsoft.com/office/drawing/2014/main" id="{3C8A3800-B873-4659-BFB5-7FD5366A55D2}"/>
              </a:ext>
            </a:extLst>
          </p:cNvPr>
          <p:cNvSpPr txBox="1">
            <a:spLocks noChangeArrowheads="1"/>
          </p:cNvSpPr>
          <p:nvPr/>
        </p:nvSpPr>
        <p:spPr bwMode="auto">
          <a:xfrm rot="620680">
            <a:off x="8121406" y="3497106"/>
            <a:ext cx="1214321" cy="280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400" b="1" dirty="0">
                <a:solidFill>
                  <a:srgbClr val="000000"/>
                </a:solidFill>
              </a:rPr>
              <a:t>TXRDY = 1</a:t>
            </a:r>
            <a:endParaRPr lang="es-ES" sz="1200" dirty="0"/>
          </a:p>
        </p:txBody>
      </p:sp>
      <p:sp>
        <p:nvSpPr>
          <p:cNvPr id="111" name="Text Box 32">
            <a:extLst>
              <a:ext uri="{FF2B5EF4-FFF2-40B4-BE49-F238E27FC236}">
                <a16:creationId xmlns:a16="http://schemas.microsoft.com/office/drawing/2014/main" id="{7929F93A-C135-48A4-A111-281DCA9EE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2310" y="5118172"/>
            <a:ext cx="2095702" cy="49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 dirty="0"/>
              <a:t>dato = RXDAT;</a:t>
            </a:r>
          </a:p>
        </p:txBody>
      </p:sp>
      <p:sp>
        <p:nvSpPr>
          <p:cNvPr id="112" name="Rectangle 34">
            <a:extLst>
              <a:ext uri="{FF2B5EF4-FFF2-40B4-BE49-F238E27FC236}">
                <a16:creationId xmlns:a16="http://schemas.microsoft.com/office/drawing/2014/main" id="{06E006E4-3C17-4C6B-AFC2-E16C66AC5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0664" y="3477263"/>
            <a:ext cx="2095702" cy="443407"/>
          </a:xfrm>
          <a:prstGeom prst="rect">
            <a:avLst/>
          </a:prstGeom>
          <a:solidFill>
            <a:srgbClr val="FFFFFF"/>
          </a:solidFill>
          <a:ln w="57150" cmpd="thinThick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>
                <a:solidFill>
                  <a:srgbClr val="000000"/>
                </a:solidFill>
              </a:rPr>
              <a:t>(1) Paralelizador</a:t>
            </a:r>
            <a:endParaRPr lang="es-ES" sz="1600"/>
          </a:p>
        </p:txBody>
      </p:sp>
      <p:sp>
        <p:nvSpPr>
          <p:cNvPr id="113" name="Rectangle 35">
            <a:extLst>
              <a:ext uri="{FF2B5EF4-FFF2-40B4-BE49-F238E27FC236}">
                <a16:creationId xmlns:a16="http://schemas.microsoft.com/office/drawing/2014/main" id="{9EDB103A-1D5A-46A3-8067-0DDAFF5EA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0664" y="3920670"/>
            <a:ext cx="2095702" cy="443407"/>
          </a:xfrm>
          <a:prstGeom prst="rect">
            <a:avLst/>
          </a:prstGeom>
          <a:solidFill>
            <a:srgbClr val="FFFFFF"/>
          </a:solidFill>
          <a:ln w="57150" cmpd="thinThick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 dirty="0">
                <a:solidFill>
                  <a:srgbClr val="000000"/>
                </a:solidFill>
              </a:rPr>
              <a:t>(2) Registro RXDAT</a:t>
            </a:r>
            <a:endParaRPr lang="es-ES" sz="1600" dirty="0"/>
          </a:p>
        </p:txBody>
      </p:sp>
      <p:sp>
        <p:nvSpPr>
          <p:cNvPr id="114" name="AutoShape 36">
            <a:extLst>
              <a:ext uri="{FF2B5EF4-FFF2-40B4-BE49-F238E27FC236}">
                <a16:creationId xmlns:a16="http://schemas.microsoft.com/office/drawing/2014/main" id="{282E8FFF-6A1F-4F2C-B835-5E997A1D216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686811" y="3542102"/>
            <a:ext cx="351799" cy="788576"/>
          </a:xfrm>
          <a:prstGeom prst="curvedRightArrow">
            <a:avLst>
              <a:gd name="adj1" fmla="val 40760"/>
              <a:gd name="adj2" fmla="val 81520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15" name="AutoShape 37">
            <a:extLst>
              <a:ext uri="{FF2B5EF4-FFF2-40B4-BE49-F238E27FC236}">
                <a16:creationId xmlns:a16="http://schemas.microsoft.com/office/drawing/2014/main" id="{5236F9E1-3AC1-4CBB-9E1E-86C4136A69F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340418" y="4588844"/>
            <a:ext cx="660327" cy="40860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2 w 21600"/>
              <a:gd name="T13" fmla="*/ 5419 h 21600"/>
              <a:gd name="T14" fmla="*/ 18912 w 21600"/>
              <a:gd name="T15" fmla="*/ 1621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16" name="AutoShape 38">
            <a:extLst>
              <a:ext uri="{FF2B5EF4-FFF2-40B4-BE49-F238E27FC236}">
                <a16:creationId xmlns:a16="http://schemas.microsoft.com/office/drawing/2014/main" id="{4D20B783-4772-498D-B59E-0FFA5488A98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111919" y="2168948"/>
            <a:ext cx="1052548" cy="13041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4 w 21600"/>
              <a:gd name="T13" fmla="*/ 5400 h 21600"/>
              <a:gd name="T14" fmla="*/ 18898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s-ES" sz="2000" b="1" dirty="0">
                <a:solidFill>
                  <a:srgbClr val="FF0000"/>
                </a:solidFill>
              </a:rPr>
              <a:t>Sin</a:t>
            </a:r>
          </a:p>
          <a:p>
            <a:pPr algn="ctr" eaLnBrk="0" hangingPunct="0"/>
            <a:r>
              <a:rPr lang="es-ES" sz="2000" b="1" dirty="0">
                <a:solidFill>
                  <a:srgbClr val="FF0000"/>
                </a:solidFill>
              </a:rPr>
              <a:t>PIN</a:t>
            </a:r>
          </a:p>
        </p:txBody>
      </p:sp>
      <p:sp>
        <p:nvSpPr>
          <p:cNvPr id="117" name="Text Box 39">
            <a:extLst>
              <a:ext uri="{FF2B5EF4-FFF2-40B4-BE49-F238E27FC236}">
                <a16:creationId xmlns:a16="http://schemas.microsoft.com/office/drawing/2014/main" id="{B711AACA-0442-4A07-8BCA-A26364A7B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8826" y="1974959"/>
            <a:ext cx="1304119" cy="26397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400" b="1" dirty="0">
                <a:solidFill>
                  <a:srgbClr val="000000"/>
                </a:solidFill>
              </a:rPr>
              <a:t>RXRDY = 1</a:t>
            </a:r>
            <a:endParaRPr lang="es-ES" sz="1200" dirty="0"/>
          </a:p>
        </p:txBody>
      </p:sp>
      <p:sp>
        <p:nvSpPr>
          <p:cNvPr id="118" name="AutoShape 53">
            <a:extLst>
              <a:ext uri="{FF2B5EF4-FFF2-40B4-BE49-F238E27FC236}">
                <a16:creationId xmlns:a16="http://schemas.microsoft.com/office/drawing/2014/main" id="{D94008C4-4C0E-4C89-B1F9-6549C6C4E6E9}"/>
              </a:ext>
            </a:extLst>
          </p:cNvPr>
          <p:cNvSpPr>
            <a:spLocks/>
          </p:cNvSpPr>
          <p:nvPr/>
        </p:nvSpPr>
        <p:spPr bwMode="auto">
          <a:xfrm rot="16212352">
            <a:off x="5184644" y="-687071"/>
            <a:ext cx="348876" cy="5802450"/>
          </a:xfrm>
          <a:prstGeom prst="leftBrace">
            <a:avLst>
              <a:gd name="adj1" fmla="val 100000"/>
              <a:gd name="adj2" fmla="val 50000"/>
            </a:avLst>
          </a:prstGeom>
          <a:ln w="28575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/>
          </a:p>
        </p:txBody>
      </p:sp>
      <p:sp>
        <p:nvSpPr>
          <p:cNvPr id="119" name="Text Box 52">
            <a:extLst>
              <a:ext uri="{FF2B5EF4-FFF2-40B4-BE49-F238E27FC236}">
                <a16:creationId xmlns:a16="http://schemas.microsoft.com/office/drawing/2014/main" id="{52E234B9-3374-44EF-B29D-B369F6CD5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35" y="5348391"/>
            <a:ext cx="5851525" cy="468313"/>
          </a:xfrm>
          <a:prstGeom prst="rect">
            <a:avLst/>
          </a:prstGeom>
          <a:solidFill>
            <a:srgbClr val="FFFFFF"/>
          </a:solidFill>
          <a:ln w="76200" cmpd="tri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s-ES" b="1" dirty="0">
                <a:solidFill>
                  <a:srgbClr val="339966"/>
                </a:solidFill>
              </a:rPr>
              <a:t>BITS PARA CHEQUEO DE ERRORES</a:t>
            </a:r>
          </a:p>
        </p:txBody>
      </p:sp>
      <p:sp>
        <p:nvSpPr>
          <p:cNvPr id="120" name="AutoShape 54">
            <a:extLst>
              <a:ext uri="{FF2B5EF4-FFF2-40B4-BE49-F238E27FC236}">
                <a16:creationId xmlns:a16="http://schemas.microsoft.com/office/drawing/2014/main" id="{9B2410ED-E01D-4969-B974-5FB581674C5F}"/>
              </a:ext>
            </a:extLst>
          </p:cNvPr>
          <p:cNvSpPr>
            <a:spLocks noChangeArrowheads="1"/>
          </p:cNvSpPr>
          <p:nvPr/>
        </p:nvSpPr>
        <p:spPr bwMode="auto">
          <a:xfrm rot="18030237">
            <a:off x="2723238" y="3539221"/>
            <a:ext cx="3424238" cy="609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896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grpSp>
        <p:nvGrpSpPr>
          <p:cNvPr id="124" name="Group 63">
            <a:extLst>
              <a:ext uri="{FF2B5EF4-FFF2-40B4-BE49-F238E27FC236}">
                <a16:creationId xmlns:a16="http://schemas.microsoft.com/office/drawing/2014/main" id="{8B73BD53-E90B-426B-A929-931261751CC4}"/>
              </a:ext>
            </a:extLst>
          </p:cNvPr>
          <p:cNvGrpSpPr>
            <a:grpSpLocks/>
          </p:cNvGrpSpPr>
          <p:nvPr/>
        </p:nvGrpSpPr>
        <p:grpSpPr bwMode="auto">
          <a:xfrm rot="1601309" flipH="1">
            <a:off x="8214021" y="1076529"/>
            <a:ext cx="3304088" cy="3877434"/>
            <a:chOff x="1602" y="413"/>
            <a:chExt cx="1710" cy="3109"/>
          </a:xfrm>
        </p:grpSpPr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62A2A7D1-C6F1-4815-90A0-EEF42AD5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1595"/>
              <a:ext cx="576" cy="1927"/>
            </a:xfrm>
            <a:custGeom>
              <a:avLst/>
              <a:gdLst>
                <a:gd name="T0" fmla="*/ 7 w 1752"/>
                <a:gd name="T1" fmla="*/ 0 h 5328"/>
                <a:gd name="T2" fmla="*/ 2 w 1752"/>
                <a:gd name="T3" fmla="*/ 6 h 5328"/>
                <a:gd name="T4" fmla="*/ 0 w 1752"/>
                <a:gd name="T5" fmla="*/ 24 h 5328"/>
                <a:gd name="T6" fmla="*/ 2 w 1752"/>
                <a:gd name="T7" fmla="*/ 33 h 53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52"/>
                <a:gd name="T13" fmla="*/ 0 h 5328"/>
                <a:gd name="T14" fmla="*/ 1752 w 1752"/>
                <a:gd name="T15" fmla="*/ 5328 h 53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52" h="5328">
                  <a:moveTo>
                    <a:pt x="1752" y="0"/>
                  </a:moveTo>
                  <a:cubicBezTo>
                    <a:pt x="1320" y="180"/>
                    <a:pt x="888" y="360"/>
                    <a:pt x="600" y="1008"/>
                  </a:cubicBezTo>
                  <a:cubicBezTo>
                    <a:pt x="312" y="1656"/>
                    <a:pt x="48" y="3168"/>
                    <a:pt x="24" y="3888"/>
                  </a:cubicBezTo>
                  <a:cubicBezTo>
                    <a:pt x="0" y="4608"/>
                    <a:pt x="384" y="5088"/>
                    <a:pt x="456" y="5328"/>
                  </a:cubicBezTo>
                </a:path>
              </a:pathLst>
            </a:custGeom>
            <a:noFill/>
            <a:ln w="41275">
              <a:solidFill>
                <a:srgbClr val="FF00FF"/>
              </a:solidFill>
              <a:round/>
              <a:headEnd type="triangle" w="med" len="med"/>
              <a:tailEnd type="oval" w="med" len="med"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6" name="AutoShape 59">
              <a:extLst>
                <a:ext uri="{FF2B5EF4-FFF2-40B4-BE49-F238E27FC236}">
                  <a16:creationId xmlns:a16="http://schemas.microsoft.com/office/drawing/2014/main" id="{A3E752C8-CE03-4B6F-A8C8-2B82B650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" y="2244"/>
              <a:ext cx="576" cy="590"/>
            </a:xfrm>
            <a:prstGeom prst="irregularSeal1">
              <a:avLst/>
            </a:prstGeom>
            <a:solidFill>
              <a:srgbClr val="FFFFFF"/>
            </a:solidFill>
            <a:ln w="41275">
              <a:solidFill>
                <a:srgbClr val="FF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s-ES" sz="1400" b="1" dirty="0">
                  <a:solidFill>
                    <a:srgbClr val="FF0000"/>
                  </a:solidFill>
                </a:rPr>
                <a:t>INT</a:t>
              </a:r>
            </a:p>
          </p:txBody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3B78171F-0278-40F5-8D28-C00C30ACF4E0}"/>
                </a:ext>
              </a:extLst>
            </p:cNvPr>
            <p:cNvSpPr>
              <a:spLocks/>
            </p:cNvSpPr>
            <p:nvPr/>
          </p:nvSpPr>
          <p:spPr bwMode="auto">
            <a:xfrm rot="1968287">
              <a:off x="1735" y="413"/>
              <a:ext cx="576" cy="1602"/>
            </a:xfrm>
            <a:custGeom>
              <a:avLst/>
              <a:gdLst>
                <a:gd name="T0" fmla="*/ 7 w 1752"/>
                <a:gd name="T1" fmla="*/ 0 h 5328"/>
                <a:gd name="T2" fmla="*/ 2 w 1752"/>
                <a:gd name="T3" fmla="*/ 6 h 5328"/>
                <a:gd name="T4" fmla="*/ 0 w 1752"/>
                <a:gd name="T5" fmla="*/ 24 h 5328"/>
                <a:gd name="T6" fmla="*/ 2 w 1752"/>
                <a:gd name="T7" fmla="*/ 33 h 53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52"/>
                <a:gd name="T13" fmla="*/ 0 h 5328"/>
                <a:gd name="T14" fmla="*/ 1752 w 1752"/>
                <a:gd name="T15" fmla="*/ 5328 h 53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52" h="5328">
                  <a:moveTo>
                    <a:pt x="1752" y="0"/>
                  </a:moveTo>
                  <a:cubicBezTo>
                    <a:pt x="1320" y="180"/>
                    <a:pt x="888" y="360"/>
                    <a:pt x="600" y="1008"/>
                  </a:cubicBezTo>
                  <a:cubicBezTo>
                    <a:pt x="312" y="1656"/>
                    <a:pt x="48" y="3168"/>
                    <a:pt x="24" y="3888"/>
                  </a:cubicBezTo>
                  <a:cubicBezTo>
                    <a:pt x="0" y="4608"/>
                    <a:pt x="384" y="5088"/>
                    <a:pt x="456" y="5328"/>
                  </a:cubicBezTo>
                </a:path>
              </a:pathLst>
            </a:custGeom>
            <a:noFill/>
            <a:ln w="41275">
              <a:solidFill>
                <a:srgbClr val="FF00FF"/>
              </a:solidFill>
              <a:round/>
              <a:headEnd type="triangle" w="med" len="med"/>
              <a:tailEnd type="oval" w="med" len="med"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1" name="AutoShape 59">
              <a:extLst>
                <a:ext uri="{FF2B5EF4-FFF2-40B4-BE49-F238E27FC236}">
                  <a16:creationId xmlns:a16="http://schemas.microsoft.com/office/drawing/2014/main" id="{2CC6F775-399C-480E-A8D4-237488166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287">
              <a:off x="1602" y="855"/>
              <a:ext cx="576" cy="490"/>
            </a:xfrm>
            <a:prstGeom prst="irregularSeal1">
              <a:avLst/>
            </a:prstGeom>
            <a:solidFill>
              <a:srgbClr val="FFFFFF"/>
            </a:solidFill>
            <a:ln w="41275">
              <a:solidFill>
                <a:srgbClr val="FF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s-ES" sz="1400" b="1" dirty="0">
                  <a:solidFill>
                    <a:srgbClr val="FF0000"/>
                  </a:solidFill>
                </a:rPr>
                <a:t>INT</a:t>
              </a:r>
            </a:p>
          </p:txBody>
        </p:sp>
      </p:grpSp>
      <p:grpSp>
        <p:nvGrpSpPr>
          <p:cNvPr id="127" name="Group 64">
            <a:extLst>
              <a:ext uri="{FF2B5EF4-FFF2-40B4-BE49-F238E27FC236}">
                <a16:creationId xmlns:a16="http://schemas.microsoft.com/office/drawing/2014/main" id="{323AE09F-36E5-4A9C-A594-A2C21E4647A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188586" y="1982399"/>
            <a:ext cx="1415475" cy="2236788"/>
            <a:chOff x="1256" y="1536"/>
            <a:chExt cx="634" cy="1121"/>
          </a:xfrm>
        </p:grpSpPr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791985F2-5218-4EC9-8A31-440307A9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" y="1536"/>
              <a:ext cx="461" cy="1121"/>
            </a:xfrm>
            <a:custGeom>
              <a:avLst/>
              <a:gdLst>
                <a:gd name="T0" fmla="*/ 0 w 1272"/>
                <a:gd name="T1" fmla="*/ 0 h 2736"/>
                <a:gd name="T2" fmla="*/ 7 w 1272"/>
                <a:gd name="T3" fmla="*/ 11 h 2736"/>
                <a:gd name="T4" fmla="*/ 4 w 1272"/>
                <a:gd name="T5" fmla="*/ 32 h 2736"/>
                <a:gd name="T6" fmla="*/ 0 60000 65536"/>
                <a:gd name="T7" fmla="*/ 0 60000 65536"/>
                <a:gd name="T8" fmla="*/ 0 60000 65536"/>
                <a:gd name="T9" fmla="*/ 0 w 1272"/>
                <a:gd name="T10" fmla="*/ 0 h 2736"/>
                <a:gd name="T11" fmla="*/ 1272 w 1272"/>
                <a:gd name="T12" fmla="*/ 2736 h 27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72" h="2736">
                  <a:moveTo>
                    <a:pt x="0" y="0"/>
                  </a:moveTo>
                  <a:cubicBezTo>
                    <a:pt x="516" y="276"/>
                    <a:pt x="1032" y="552"/>
                    <a:pt x="1152" y="1008"/>
                  </a:cubicBezTo>
                  <a:cubicBezTo>
                    <a:pt x="1272" y="1464"/>
                    <a:pt x="792" y="2448"/>
                    <a:pt x="720" y="2736"/>
                  </a:cubicBezTo>
                </a:path>
              </a:pathLst>
            </a:custGeom>
            <a:noFill/>
            <a:ln w="41275">
              <a:solidFill>
                <a:srgbClr val="FF00FF"/>
              </a:solidFill>
              <a:round/>
              <a:headEnd type="triangle" w="med" len="med"/>
              <a:tailEnd type="oval" w="med" len="med"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9" name="AutoShape 60">
              <a:extLst>
                <a:ext uri="{FF2B5EF4-FFF2-40B4-BE49-F238E27FC236}">
                  <a16:creationId xmlns:a16="http://schemas.microsoft.com/office/drawing/2014/main" id="{C92A60AF-BC37-40AD-A6DD-4CCA59808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" y="1654"/>
              <a:ext cx="518" cy="413"/>
            </a:xfrm>
            <a:prstGeom prst="irregularSeal1">
              <a:avLst/>
            </a:prstGeom>
            <a:solidFill>
              <a:srgbClr val="FFFFFF"/>
            </a:solidFill>
            <a:ln w="41275">
              <a:solidFill>
                <a:srgbClr val="FF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s-ES" sz="1400" b="1" dirty="0">
                  <a:solidFill>
                    <a:srgbClr val="FF0000"/>
                  </a:solidFill>
                </a:rPr>
                <a:t>INT</a:t>
              </a:r>
            </a:p>
          </p:txBody>
        </p:sp>
      </p:grpSp>
      <p:sp>
        <p:nvSpPr>
          <p:cNvPr id="2" name="Rectangle 16">
            <a:extLst>
              <a:ext uri="{FF2B5EF4-FFF2-40B4-BE49-F238E27FC236}">
                <a16:creationId xmlns:a16="http://schemas.microsoft.com/office/drawing/2014/main" id="{9F20325B-F50C-1C51-B1D9-6DFEA8CC7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316" y="331214"/>
            <a:ext cx="9663267" cy="5232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>
                <a:solidFill>
                  <a:srgbClr val="FFFF00"/>
                </a:solidFill>
              </a:rPr>
              <a:t>Firmware</a:t>
            </a:r>
            <a:r>
              <a:rPr lang="es-ES" sz="2800" b="1"/>
              <a:t>: ¿Qué debe atender la isr?</a:t>
            </a:r>
            <a:endParaRPr lang="es-AR" sz="2800" b="1" dirty="0"/>
          </a:p>
        </p:txBody>
      </p:sp>
    </p:spTree>
    <p:extLst>
      <p:ext uri="{BB962C8B-B14F-4D97-AF65-F5344CB8AC3E}">
        <p14:creationId xmlns:p14="http://schemas.microsoft.com/office/powerpoint/2010/main" val="11202700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955EC922-B438-4382-9799-76ADC53BBAAA}"/>
              </a:ext>
            </a:extLst>
          </p:cNvPr>
          <p:cNvGrpSpPr/>
          <p:nvPr/>
        </p:nvGrpSpPr>
        <p:grpSpPr>
          <a:xfrm>
            <a:off x="1559497" y="2886129"/>
            <a:ext cx="8946929" cy="2471737"/>
            <a:chOff x="35496" y="2886128"/>
            <a:chExt cx="8946929" cy="2471737"/>
          </a:xfrm>
        </p:grpSpPr>
        <p:graphicFrame>
          <p:nvGraphicFramePr>
            <p:cNvPr id="2050" name="Object 3"/>
            <p:cNvGraphicFramePr>
              <a:graphicFrameLocks noChangeAspect="1"/>
            </p:cNvGraphicFramePr>
            <p:nvPr/>
          </p:nvGraphicFramePr>
          <p:xfrm>
            <a:off x="35496" y="2886128"/>
            <a:ext cx="8626480" cy="2471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2667240" imgH="761400" progId="">
                    <p:embed/>
                  </p:oleObj>
                </mc:Choice>
                <mc:Fallback>
                  <p:oleObj name="Hoja de cálculo" r:id="rId2" imgW="2667240" imgH="761400" progId="">
                    <p:embed/>
                    <p:pic>
                      <p:nvPicPr>
                        <p:cNvPr id="205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96" y="2886128"/>
                          <a:ext cx="8626480" cy="2471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C4EBDBD4-4105-4CB3-B2D7-CF34924D300E}"/>
                </a:ext>
              </a:extLst>
            </p:cNvPr>
            <p:cNvCxnSpPr>
              <a:cxnSpLocks/>
            </p:cNvCxnSpPr>
            <p:nvPr/>
          </p:nvCxnSpPr>
          <p:spPr>
            <a:xfrm>
              <a:off x="8028384" y="3429000"/>
              <a:ext cx="550168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9B3C9215-D13B-4FEA-AAF8-0FEEC218EACB}"/>
                </a:ext>
              </a:extLst>
            </p:cNvPr>
            <p:cNvCxnSpPr>
              <a:cxnSpLocks/>
            </p:cNvCxnSpPr>
            <p:nvPr/>
          </p:nvCxnSpPr>
          <p:spPr>
            <a:xfrm>
              <a:off x="216408" y="3438832"/>
              <a:ext cx="431098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52F40934-6ADB-44F0-99C2-EE2DEA32A642}"/>
                </a:ext>
              </a:extLst>
            </p:cNvPr>
            <p:cNvCxnSpPr>
              <a:cxnSpLocks/>
            </p:cNvCxnSpPr>
            <p:nvPr/>
          </p:nvCxnSpPr>
          <p:spPr>
            <a:xfrm>
              <a:off x="8551327" y="3438832"/>
              <a:ext cx="431098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3 Marcador de fecha">
            <a:extLst>
              <a:ext uri="{FF2B5EF4-FFF2-40B4-BE49-F238E27FC236}">
                <a16:creationId xmlns:a16="http://schemas.microsoft.com/office/drawing/2014/main" id="{60E57B96-168E-4B43-905E-C6A9D7B79EF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2052" name="3 Marcador de pie de página"/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00752"/>
          </a:xfrm>
          <a:noFill/>
        </p:spPr>
        <p:txBody>
          <a:bodyPr/>
          <a:lstStyle/>
          <a:p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9D5EAA24-1B9A-4739-B9CB-F256333715CC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  <p:sp>
        <p:nvSpPr>
          <p:cNvPr id="353284" name="AutoShape 4"/>
          <p:cNvSpPr>
            <a:spLocks/>
          </p:cNvSpPr>
          <p:nvPr/>
        </p:nvSpPr>
        <p:spPr bwMode="auto">
          <a:xfrm>
            <a:off x="3318192" y="1447801"/>
            <a:ext cx="2133600" cy="727075"/>
          </a:xfrm>
          <a:prstGeom prst="borderCallout1">
            <a:avLst>
              <a:gd name="adj1" fmla="val 16069"/>
              <a:gd name="adj2" fmla="val -3569"/>
              <a:gd name="adj3" fmla="val 349323"/>
              <a:gd name="adj4" fmla="val -9269"/>
            </a:avLst>
          </a:prstGeom>
          <a:solidFill>
            <a:srgbClr val="002060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Bit de Comienzo</a:t>
            </a:r>
          </a:p>
          <a:p>
            <a:pPr algn="ctr" eaLnBrk="0" hangingPunct="0"/>
            <a:r>
              <a:rPr lang="es-ES_tradnl" sz="2000" i="1" dirty="0">
                <a:latin typeface="Arial" pitchFamily="34" charset="0"/>
              </a:rPr>
              <a:t>(Start Bit)</a:t>
            </a:r>
          </a:p>
        </p:txBody>
      </p:sp>
      <p:sp>
        <p:nvSpPr>
          <p:cNvPr id="353285" name="AutoShape 5"/>
          <p:cNvSpPr>
            <a:spLocks/>
          </p:cNvSpPr>
          <p:nvPr/>
        </p:nvSpPr>
        <p:spPr bwMode="auto">
          <a:xfrm>
            <a:off x="2292722" y="5391213"/>
            <a:ext cx="2197100" cy="400752"/>
          </a:xfrm>
          <a:prstGeom prst="borderCallout1">
            <a:avLst>
              <a:gd name="adj1" fmla="val 28125"/>
              <a:gd name="adj2" fmla="val 103468"/>
              <a:gd name="adj3" fmla="val -209196"/>
              <a:gd name="adj4" fmla="val 123370"/>
            </a:avLst>
          </a:prstGeom>
          <a:solidFill>
            <a:srgbClr val="002060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n Bits de Datos</a:t>
            </a:r>
          </a:p>
        </p:txBody>
      </p:sp>
      <p:sp>
        <p:nvSpPr>
          <p:cNvPr id="353286" name="AutoShape 6"/>
          <p:cNvSpPr>
            <a:spLocks/>
          </p:cNvSpPr>
          <p:nvPr/>
        </p:nvSpPr>
        <p:spPr bwMode="auto">
          <a:xfrm>
            <a:off x="5596998" y="5057008"/>
            <a:ext cx="2197099" cy="1016305"/>
          </a:xfrm>
          <a:prstGeom prst="borderCallout1">
            <a:avLst>
              <a:gd name="adj1" fmla="val 16069"/>
              <a:gd name="adj2" fmla="val 103704"/>
              <a:gd name="adj3" fmla="val -89935"/>
              <a:gd name="adj4" fmla="val 137986"/>
            </a:avLst>
          </a:prstGeom>
          <a:solidFill>
            <a:srgbClr val="002060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Bit de Paridad opcional</a:t>
            </a:r>
          </a:p>
          <a:p>
            <a:pPr algn="ctr" eaLnBrk="0" hangingPunct="0"/>
            <a:r>
              <a:rPr lang="es-ES_tradnl" sz="2000" dirty="0">
                <a:latin typeface="Arial" pitchFamily="34" charset="0"/>
              </a:rPr>
              <a:t>(Par o Impar)</a:t>
            </a:r>
          </a:p>
        </p:txBody>
      </p:sp>
      <p:sp>
        <p:nvSpPr>
          <p:cNvPr id="353287" name="AutoShape 7"/>
          <p:cNvSpPr>
            <a:spLocks/>
          </p:cNvSpPr>
          <p:nvPr/>
        </p:nvSpPr>
        <p:spPr bwMode="auto">
          <a:xfrm>
            <a:off x="10247276" y="5263582"/>
            <a:ext cx="1444625" cy="727075"/>
          </a:xfrm>
          <a:prstGeom prst="borderCallout1">
            <a:avLst>
              <a:gd name="adj1" fmla="val 1613"/>
              <a:gd name="adj2" fmla="val 2689"/>
              <a:gd name="adj3" fmla="val -133263"/>
              <a:gd name="adj4" fmla="val -70721"/>
            </a:avLst>
          </a:prstGeom>
          <a:solidFill>
            <a:srgbClr val="002060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Bit de Fin</a:t>
            </a:r>
          </a:p>
          <a:p>
            <a:pPr algn="ctr" eaLnBrk="0" hangingPunct="0"/>
            <a:r>
              <a:rPr lang="es-ES_tradnl" sz="2000" dirty="0">
                <a:latin typeface="Arial" pitchFamily="34" charset="0"/>
              </a:rPr>
              <a:t>(Stop Bit)</a:t>
            </a:r>
          </a:p>
        </p:txBody>
      </p:sp>
      <p:sp>
        <p:nvSpPr>
          <p:cNvPr id="2059" name="Line 310"/>
          <p:cNvSpPr>
            <a:spLocks noChangeShapeType="1"/>
          </p:cNvSpPr>
          <p:nvPr/>
        </p:nvSpPr>
        <p:spPr bwMode="auto">
          <a:xfrm flipH="1" flipV="1">
            <a:off x="6096000" y="2053909"/>
            <a:ext cx="3776088" cy="3026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es-AR"/>
          </a:p>
        </p:txBody>
      </p:sp>
      <p:sp>
        <p:nvSpPr>
          <p:cNvPr id="2060" name="Text Box 536"/>
          <p:cNvSpPr txBox="1">
            <a:spLocks noChangeArrowheads="1"/>
          </p:cNvSpPr>
          <p:nvPr/>
        </p:nvSpPr>
        <p:spPr bwMode="auto">
          <a:xfrm>
            <a:off x="2342728" y="5949950"/>
            <a:ext cx="20970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600" dirty="0"/>
              <a:t>¡Gracias Ing. Romeo!</a:t>
            </a:r>
            <a:endParaRPr lang="es-AR" sz="1600" dirty="0"/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9993647F-3C7B-47EE-8B44-E7D668CE4A00}"/>
              </a:ext>
            </a:extLst>
          </p:cNvPr>
          <p:cNvSpPr>
            <a:spLocks/>
          </p:cNvSpPr>
          <p:nvPr/>
        </p:nvSpPr>
        <p:spPr bwMode="auto">
          <a:xfrm>
            <a:off x="575453" y="1447036"/>
            <a:ext cx="912035" cy="1016305"/>
          </a:xfrm>
          <a:prstGeom prst="borderCallout1">
            <a:avLst>
              <a:gd name="adj1" fmla="val 16069"/>
              <a:gd name="adj2" fmla="val 105273"/>
              <a:gd name="adj3" fmla="val 184428"/>
              <a:gd name="adj4" fmla="val 197555"/>
            </a:avLst>
          </a:prstGeom>
          <a:solidFill>
            <a:schemeClr val="tx1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Línea  en IDLE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F6E27E01-BBBF-4643-94D5-721E17BC591A}"/>
              </a:ext>
            </a:extLst>
          </p:cNvPr>
          <p:cNvSpPr>
            <a:spLocks/>
          </p:cNvSpPr>
          <p:nvPr/>
        </p:nvSpPr>
        <p:spPr bwMode="auto">
          <a:xfrm>
            <a:off x="10740668" y="1052736"/>
            <a:ext cx="912035" cy="1016305"/>
          </a:xfrm>
          <a:prstGeom prst="borderCallout1">
            <a:avLst>
              <a:gd name="adj1" fmla="val 49163"/>
              <a:gd name="adj2" fmla="val -1901"/>
              <a:gd name="adj3" fmla="val 225795"/>
              <a:gd name="adj4" fmla="val -89394"/>
            </a:avLst>
          </a:prstGeom>
          <a:solidFill>
            <a:schemeClr val="tx1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Línea  en IDLE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5962F56-83D0-426A-8D3E-AD96195A6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71035"/>
            <a:ext cx="10165215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eaLnBrk="0">
              <a:buClr>
                <a:srgbClr val="005042"/>
              </a:buCl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Formato trama asincrónica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D85215-C0BB-4830-8BFD-BF283763558D}"/>
              </a:ext>
            </a:extLst>
          </p:cNvPr>
          <p:cNvSpPr txBox="1"/>
          <p:nvPr/>
        </p:nvSpPr>
        <p:spPr>
          <a:xfrm>
            <a:off x="6776364" y="1700808"/>
            <a:ext cx="332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i="1" dirty="0">
                <a:solidFill>
                  <a:schemeClr val="accent2"/>
                </a:solidFill>
              </a:rPr>
              <a:t>Sentido del flujo de datos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30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458173E-FD7D-43F6-8447-25BEEA7E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26999"/>
            <a:ext cx="10824799" cy="78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Registro de estado (</a:t>
            </a:r>
            <a:r>
              <a:rPr lang="es-AR" altLang="es-AR" sz="4400" dirty="0">
                <a:solidFill>
                  <a:schemeClr val="accent1">
                    <a:lumMod val="50000"/>
                  </a:schemeClr>
                </a:solidFill>
                <a:ea typeface="Microsoft YaHei" panose="020B0503020204020204" pitchFamily="34" charset="-122"/>
              </a:rPr>
              <a:t>STAT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2C58558-6454-4E67-B711-F82AF07A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1" y="1340768"/>
            <a:ext cx="5519851" cy="417646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77FE3A-3426-4171-86C2-A7939286B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62" y="1256933"/>
            <a:ext cx="5512905" cy="42603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76A638C4-4A88-4B4C-9120-B8EE3C37CB99}"/>
              </a:ext>
            </a:extLst>
          </p:cNvPr>
          <p:cNvSpPr/>
          <p:nvPr/>
        </p:nvSpPr>
        <p:spPr bwMode="auto">
          <a:xfrm>
            <a:off x="292720" y="1484784"/>
            <a:ext cx="1554807" cy="79208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B30A800-A23E-4137-8722-EAC00B91987D}"/>
              </a:ext>
            </a:extLst>
          </p:cNvPr>
          <p:cNvSpPr/>
          <p:nvPr/>
        </p:nvSpPr>
        <p:spPr bwMode="auto">
          <a:xfrm>
            <a:off x="323900" y="2774269"/>
            <a:ext cx="1554807" cy="79208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A92E40-FC3C-4CE0-9EBB-15494A5D4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92" y="5585106"/>
            <a:ext cx="1001570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60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6"/>
          <p:cNvSpPr>
            <a:spLocks noGrp="1" noChangeArrowheads="1"/>
          </p:cNvSpPr>
          <p:nvPr>
            <p:ph type="title"/>
          </p:nvPr>
        </p:nvSpPr>
        <p:spPr>
          <a:xfrm>
            <a:off x="1689316" y="331214"/>
            <a:ext cx="9663267" cy="52322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 hangingPunct="1"/>
            <a:r>
              <a:rPr lang="es-ES" sz="2800" b="1" dirty="0">
                <a:solidFill>
                  <a:srgbClr val="FFFF00"/>
                </a:solidFill>
              </a:rPr>
              <a:t>Firmware</a:t>
            </a:r>
            <a:r>
              <a:rPr lang="es-ES" sz="2800" b="1" dirty="0"/>
              <a:t>: ¿Qué debe atender la </a:t>
            </a:r>
            <a:r>
              <a:rPr lang="es-ES" sz="2800" b="1" dirty="0" err="1"/>
              <a:t>isr</a:t>
            </a:r>
            <a:r>
              <a:rPr lang="es-ES" sz="2800" b="1" dirty="0"/>
              <a:t>?</a:t>
            </a:r>
            <a:endParaRPr lang="es-AR" sz="2800" b="1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889325369"/>
              </p:ext>
            </p:extLst>
          </p:nvPr>
        </p:nvGraphicFramePr>
        <p:xfrm>
          <a:off x="191344" y="2132856"/>
          <a:ext cx="6491309" cy="3986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29CA4283-9177-4FA4-AD5C-8F903EEBF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911" y="2718764"/>
            <a:ext cx="3101787" cy="2327186"/>
          </a:xfrm>
          <a:prstGeom prst="rect">
            <a:avLst/>
          </a:prstGeom>
        </p:spPr>
      </p:pic>
      <p:sp>
        <p:nvSpPr>
          <p:cNvPr id="18" name="3 Marcador de fecha">
            <a:extLst>
              <a:ext uri="{FF2B5EF4-FFF2-40B4-BE49-F238E27FC236}">
                <a16:creationId xmlns:a16="http://schemas.microsoft.com/office/drawing/2014/main" id="{FF2D94DA-5902-4057-985A-6FC744FD528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9" name="4 Marcador de pie de página">
            <a:extLst>
              <a:ext uri="{FF2B5EF4-FFF2-40B4-BE49-F238E27FC236}">
                <a16:creationId xmlns:a16="http://schemas.microsoft.com/office/drawing/2014/main" id="{F8712EC7-EFC8-4A81-9F02-955381203D2B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Giura - Informática II - UTN - FRBA</a:t>
            </a:r>
          </a:p>
        </p:txBody>
      </p:sp>
      <p:sp>
        <p:nvSpPr>
          <p:cNvPr id="20" name="33 Marcador de número de diapositiva">
            <a:extLst>
              <a:ext uri="{FF2B5EF4-FFF2-40B4-BE49-F238E27FC236}">
                <a16:creationId xmlns:a16="http://schemas.microsoft.com/office/drawing/2014/main" id="{5D9057AB-7086-4060-94AC-B46A5A94A1D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10011171" y="6283326"/>
            <a:ext cx="1152129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31</a:t>
            </a:fld>
            <a:endParaRPr lang="es-ES" altLang="es-AR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61EC51A-34AC-452C-8368-3FEB63067977}"/>
              </a:ext>
            </a:extLst>
          </p:cNvPr>
          <p:cNvSpPr txBox="1"/>
          <p:nvPr/>
        </p:nvSpPr>
        <p:spPr>
          <a:xfrm rot="20037549">
            <a:off x="4898322" y="2794812"/>
            <a:ext cx="150891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AR BERKLEY" panose="02000000000000000000" pitchFamily="2" charset="0"/>
              </a:rPr>
              <a:t>pushRx()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94BBE-2ECD-486B-A95A-531A202E930B}"/>
              </a:ext>
            </a:extLst>
          </p:cNvPr>
          <p:cNvSpPr txBox="1"/>
          <p:nvPr/>
        </p:nvSpPr>
        <p:spPr>
          <a:xfrm rot="20037549">
            <a:off x="4247534" y="4713741"/>
            <a:ext cx="137363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AR BERKLEY" panose="02000000000000000000" pitchFamily="2" charset="0"/>
              </a:rPr>
              <a:t>popTx()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ABD3086-28EF-4B71-B5AD-39089291DC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937" y="1275822"/>
            <a:ext cx="10015709" cy="640135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AB2F3C61-623C-4E70-98B0-418E4A3B8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2892" y="1197524"/>
            <a:ext cx="1872208" cy="878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  <a:noAutofit/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36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STAT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A7F8A53-0B86-4EBA-8190-204BF093BE95}"/>
              </a:ext>
            </a:extLst>
          </p:cNvPr>
          <p:cNvSpPr/>
          <p:nvPr/>
        </p:nvSpPr>
        <p:spPr bwMode="auto">
          <a:xfrm>
            <a:off x="3527192" y="3171129"/>
            <a:ext cx="3104247" cy="809328"/>
          </a:xfrm>
          <a:prstGeom prst="rect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EC3310A-B745-4CC9-9304-EB34697BF701}"/>
              </a:ext>
            </a:extLst>
          </p:cNvPr>
          <p:cNvSpPr/>
          <p:nvPr/>
        </p:nvSpPr>
        <p:spPr bwMode="auto">
          <a:xfrm>
            <a:off x="1975068" y="4125942"/>
            <a:ext cx="3104247" cy="809328"/>
          </a:xfrm>
          <a:prstGeom prst="rect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2A92B6-1ACE-B635-3901-EACBBD1211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402" y="2083221"/>
            <a:ext cx="2290509" cy="37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19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21" grpId="0" animBg="1"/>
      <p:bldP spid="2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20 Rectángulo">
            <a:extLst>
              <a:ext uri="{FF2B5EF4-FFF2-40B4-BE49-F238E27FC236}">
                <a16:creationId xmlns:a16="http://schemas.microsoft.com/office/drawing/2014/main" id="{6FF482AE-BFDA-46A6-A637-AC6D2F010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950" y="1420609"/>
            <a:ext cx="5284958" cy="481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sz="2000" dirty="0">
                <a:solidFill>
                  <a:schemeClr val="tx1"/>
                </a:solidFill>
              </a:rPr>
              <a:t>void UART0_IRQHandler (void)  </a:t>
            </a:r>
          </a:p>
          <a:p>
            <a:r>
              <a:rPr lang="es-AR" sz="2000" dirty="0">
                <a:solidFill>
                  <a:schemeClr val="tx1"/>
                </a:solidFill>
              </a:rPr>
              <a:t>{</a:t>
            </a:r>
            <a:endParaRPr lang="es-AR" sz="1000" dirty="0">
              <a:solidFill>
                <a:schemeClr val="tx1"/>
              </a:solidFill>
            </a:endParaRPr>
          </a:p>
          <a:p>
            <a:r>
              <a:rPr lang="es-AR" sz="2000" dirty="0">
                <a:solidFill>
                  <a:schemeClr val="tx1"/>
                </a:solidFill>
              </a:rPr>
              <a:t>      uint32_t stat = USART0-&gt;STAT;   </a:t>
            </a:r>
          </a:p>
          <a:p>
            <a:r>
              <a:rPr lang="es-AR" sz="1100" dirty="0">
                <a:solidFill>
                  <a:schemeClr val="tx1"/>
                </a:solidFill>
              </a:rPr>
              <a:t>	</a:t>
            </a:r>
          </a:p>
          <a:p>
            <a:r>
              <a:rPr lang="es-AR" sz="2000" dirty="0">
                <a:solidFill>
                  <a:schemeClr val="tx1"/>
                </a:solidFill>
              </a:rPr>
              <a:t>	if(stat &amp; (?????)) 	{</a:t>
            </a:r>
          </a:p>
          <a:p>
            <a:r>
              <a:rPr lang="es-AR" sz="1100" dirty="0">
                <a:solidFill>
                  <a:schemeClr val="tx1"/>
                </a:solidFill>
              </a:rPr>
              <a:t>		</a:t>
            </a:r>
          </a:p>
          <a:p>
            <a:r>
              <a:rPr lang="es-AR" dirty="0"/>
              <a:t>		</a:t>
            </a:r>
            <a:r>
              <a:rPr lang="es-AR" sz="1800" dirty="0">
                <a:solidFill>
                  <a:srgbClr val="FF0000"/>
                </a:solidFill>
              </a:rPr>
              <a:t>///Analizo ERRORES… ¿quién fue?</a:t>
            </a:r>
            <a:r>
              <a:rPr lang="es-AR" sz="1800" dirty="0"/>
              <a:t>         </a:t>
            </a:r>
            <a:endParaRPr lang="es-AR" sz="1800" dirty="0">
              <a:solidFill>
                <a:schemeClr val="tx1"/>
              </a:solidFill>
            </a:endParaRPr>
          </a:p>
          <a:p>
            <a:r>
              <a:rPr lang="es-AR" sz="1800" dirty="0">
                <a:solidFill>
                  <a:schemeClr val="tx1"/>
                </a:solidFill>
              </a:rPr>
              <a:t>	}</a:t>
            </a:r>
          </a:p>
          <a:p>
            <a:r>
              <a:rPr lang="es-AR" sz="1800" dirty="0">
                <a:solidFill>
                  <a:schemeClr val="tx1"/>
                </a:solidFill>
              </a:rPr>
              <a:t>       	</a:t>
            </a:r>
            <a:r>
              <a:rPr lang="es-AR" sz="1800" dirty="0" err="1">
                <a:solidFill>
                  <a:schemeClr val="tx1"/>
                </a:solidFill>
              </a:rPr>
              <a:t>if</a:t>
            </a:r>
            <a:r>
              <a:rPr lang="es-AR" sz="1800" dirty="0">
                <a:solidFill>
                  <a:schemeClr val="tx1"/>
                </a:solidFill>
              </a:rPr>
              <a:t>(stat &amp; (1 &lt;&lt; 0)) 	{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</a:t>
            </a:r>
          </a:p>
          <a:p>
            <a:r>
              <a:rPr lang="es-AR" sz="1800" dirty="0"/>
              <a:t>              		</a:t>
            </a:r>
            <a:r>
              <a:rPr lang="es-AR" sz="1800" dirty="0">
                <a:solidFill>
                  <a:srgbClr val="FF0000"/>
                </a:solidFill>
              </a:rPr>
              <a:t>///RECIBO</a:t>
            </a:r>
            <a:endParaRPr lang="es-AR" sz="1800" dirty="0">
              <a:solidFill>
                <a:schemeClr val="tx1"/>
              </a:solidFill>
            </a:endParaRPr>
          </a:p>
          <a:p>
            <a:r>
              <a:rPr lang="es-AR" sz="1800" dirty="0">
                <a:solidFill>
                  <a:schemeClr val="tx1"/>
                </a:solidFill>
              </a:rPr>
              <a:t>	}</a:t>
            </a:r>
          </a:p>
          <a:p>
            <a:r>
              <a:rPr lang="es-AR" sz="1800" dirty="0">
                <a:solidFill>
                  <a:schemeClr val="tx1"/>
                </a:solidFill>
              </a:rPr>
              <a:t>	</a:t>
            </a:r>
            <a:r>
              <a:rPr lang="es-AR" sz="1800" dirty="0" err="1">
                <a:solidFill>
                  <a:schemeClr val="tx1"/>
                </a:solidFill>
              </a:rPr>
              <a:t>if</a:t>
            </a:r>
            <a:r>
              <a:rPr lang="es-AR" sz="1800" dirty="0">
                <a:solidFill>
                  <a:schemeClr val="tx1"/>
                </a:solidFill>
              </a:rPr>
              <a:t>(stat &amp; (1 &lt;&lt; 2)) 	{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</a:t>
            </a:r>
          </a:p>
          <a:p>
            <a:r>
              <a:rPr lang="es-AR" sz="1800" dirty="0"/>
              <a:t>              		</a:t>
            </a:r>
            <a:r>
              <a:rPr lang="es-AR" sz="1800" dirty="0">
                <a:solidFill>
                  <a:srgbClr val="FF0000"/>
                </a:solidFill>
              </a:rPr>
              <a:t>///TRANSMITO</a:t>
            </a:r>
            <a:endParaRPr lang="es-AR" sz="1800" dirty="0"/>
          </a:p>
          <a:p>
            <a:r>
              <a:rPr lang="es-AR" sz="1800" dirty="0"/>
              <a:t>	</a:t>
            </a:r>
            <a:r>
              <a:rPr lang="es-AR" sz="1800" dirty="0">
                <a:solidFill>
                  <a:schemeClr val="tx1"/>
                </a:solidFill>
              </a:rPr>
              <a:t>}</a:t>
            </a:r>
          </a:p>
          <a:p>
            <a:r>
              <a:rPr lang="es-AR" sz="1800" dirty="0">
                <a:solidFill>
                  <a:schemeClr val="tx1"/>
                </a:solidFill>
              </a:rPr>
              <a:t>}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54278" name="Rectangle 16"/>
          <p:cNvSpPr>
            <a:spLocks noGrp="1" noChangeArrowheads="1"/>
          </p:cNvSpPr>
          <p:nvPr>
            <p:ph type="title" idx="4294967295"/>
          </p:nvPr>
        </p:nvSpPr>
        <p:spPr>
          <a:xfrm>
            <a:off x="823542" y="1483679"/>
            <a:ext cx="5272458" cy="956288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 hangingPunct="1"/>
            <a:r>
              <a:rPr lang="es-ES" sz="2800" b="1" dirty="0"/>
              <a:t>Esqueleto Handler de comunicaciones y errores</a:t>
            </a:r>
            <a:endParaRPr lang="es-AR" sz="2800" b="1" dirty="0"/>
          </a:p>
        </p:txBody>
      </p:sp>
      <p:sp>
        <p:nvSpPr>
          <p:cNvPr id="28" name="Text Box 3">
            <a:extLst>
              <a:ext uri="{FF2B5EF4-FFF2-40B4-BE49-F238E27FC236}">
                <a16:creationId xmlns:a16="http://schemas.microsoft.com/office/drawing/2014/main" id="{84267836-6155-461B-8EF9-6DD20B48A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0426" y="621927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F7722A-C184-4A4F-AC28-433B2AD2F973}" type="slidenum">
              <a:rPr lang="es-ES" altLang="es-AR" sz="1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s-ES" altLang="es-AR" sz="1400" dirty="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9" name="3 Marcador de fecha">
            <a:extLst>
              <a:ext uri="{FF2B5EF4-FFF2-40B4-BE49-F238E27FC236}">
                <a16:creationId xmlns:a16="http://schemas.microsoft.com/office/drawing/2014/main" id="{FCB7296C-EF5F-447D-9C7F-4E28F9CC107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0" name="4 Marcador de pie de página">
            <a:extLst>
              <a:ext uri="{FF2B5EF4-FFF2-40B4-BE49-F238E27FC236}">
                <a16:creationId xmlns:a16="http://schemas.microsoft.com/office/drawing/2014/main" id="{2E6D9D38-201E-4D75-A86A-0297A53DFE7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5720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4" name="Pentágono 26">
            <a:extLst>
              <a:ext uri="{FF2B5EF4-FFF2-40B4-BE49-F238E27FC236}">
                <a16:creationId xmlns:a16="http://schemas.microsoft.com/office/drawing/2014/main" id="{4449B0FD-F388-4DE7-98AE-F2D3255C5E36}"/>
              </a:ext>
            </a:extLst>
          </p:cNvPr>
          <p:cNvSpPr/>
          <p:nvPr/>
        </p:nvSpPr>
        <p:spPr>
          <a:xfrm>
            <a:off x="8832304" y="6341731"/>
            <a:ext cx="2087142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/>
              <a:t>esqueleto </a:t>
            </a:r>
            <a:r>
              <a:rPr lang="es-AR" sz="2400" b="1" dirty="0" err="1"/>
              <a:t>isr</a:t>
            </a:r>
            <a:endParaRPr lang="es-AR" b="1" dirty="0"/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C8D42005-5107-41C6-930B-8FAEABAB0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9281" y="127000"/>
            <a:ext cx="5716999" cy="61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Considerando errores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09667AF-E520-4382-BE2B-EC664FA0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98" y="711388"/>
            <a:ext cx="10015709" cy="640135"/>
          </a:xfrm>
          <a:prstGeom prst="rect">
            <a:avLst/>
          </a:prstGeom>
        </p:spPr>
      </p:pic>
      <p:grpSp>
        <p:nvGrpSpPr>
          <p:cNvPr id="11" name="Group 78">
            <a:extLst>
              <a:ext uri="{FF2B5EF4-FFF2-40B4-BE49-F238E27FC236}">
                <a16:creationId xmlns:a16="http://schemas.microsoft.com/office/drawing/2014/main" id="{7AC9848F-1B37-43A9-82F2-FCA9CD97F39E}"/>
              </a:ext>
            </a:extLst>
          </p:cNvPr>
          <p:cNvGrpSpPr>
            <a:grpSpLocks/>
          </p:cNvGrpSpPr>
          <p:nvPr/>
        </p:nvGrpSpPr>
        <p:grpSpPr bwMode="auto">
          <a:xfrm>
            <a:off x="177171" y="2517443"/>
            <a:ext cx="6827838" cy="3640138"/>
            <a:chOff x="816" y="1392"/>
            <a:chExt cx="4301" cy="2293"/>
          </a:xfrm>
        </p:grpSpPr>
        <p:sp>
          <p:nvSpPr>
            <p:cNvPr id="12" name="Text Box 66">
              <a:extLst>
                <a:ext uri="{FF2B5EF4-FFF2-40B4-BE49-F238E27FC236}">
                  <a16:creationId xmlns:a16="http://schemas.microsoft.com/office/drawing/2014/main" id="{DC290BB6-534E-4584-9522-47686DE7B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3" y="1872"/>
              <a:ext cx="1124" cy="181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es-ES" sz="1800" b="1" u="sng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O</a:t>
              </a:r>
              <a:r>
                <a:rPr lang="es-ES" sz="1800" u="sng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verrun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</a:t>
              </a:r>
              <a:r>
                <a:rPr lang="es-ES" sz="18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E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rror</a:t>
              </a:r>
            </a:p>
            <a:p>
              <a:pPr eaLnBrk="0" hangingPunct="0">
                <a:defRPr/>
              </a:pPr>
              <a:endParaRPr lang="es-ES" sz="1400" dirty="0">
                <a:latin typeface="Times New Roman" charset="0"/>
              </a:endParaRPr>
            </a:p>
            <a:p>
              <a:pPr algn="ctr" eaLnBrk="0">
                <a:defRPr/>
              </a:pPr>
              <a:r>
                <a:rPr lang="es-ES" sz="1800" dirty="0">
                  <a:latin typeface="Times New Roman" charset="0"/>
                </a:rPr>
                <a:t>El dato no fue leído por el procesador a tiempo. Al llegar uno nuevo se sobre escribe y en consecuencia se activa este bit.</a:t>
              </a:r>
            </a:p>
          </p:txBody>
        </p:sp>
        <p:sp>
          <p:nvSpPr>
            <p:cNvPr id="13" name="Text Box 67">
              <a:extLst>
                <a:ext uri="{FF2B5EF4-FFF2-40B4-BE49-F238E27FC236}">
                  <a16:creationId xmlns:a16="http://schemas.microsoft.com/office/drawing/2014/main" id="{5838F1B7-0D2B-4C49-9E71-DB8E3983D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9" y="1880"/>
              <a:ext cx="856" cy="15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es-ES" sz="1800" b="1" u="sng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</a:t>
              </a:r>
              <a:r>
                <a:rPr lang="es-ES" sz="1800" u="sng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arity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</a:t>
              </a:r>
              <a:r>
                <a:rPr lang="es-ES" sz="18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E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rror</a:t>
              </a:r>
            </a:p>
            <a:p>
              <a:pPr eaLnBrk="0" hangingPunct="0">
                <a:defRPr/>
              </a:pPr>
              <a:endParaRPr lang="es-ES" sz="1400" dirty="0">
                <a:latin typeface="Times New Roman" charset="0"/>
              </a:endParaRPr>
            </a:p>
            <a:p>
              <a:pPr algn="ctr" eaLnBrk="0">
                <a:defRPr/>
              </a:pPr>
              <a:r>
                <a:rPr lang="es-ES" sz="1800" dirty="0">
                  <a:latin typeface="Times New Roman" charset="0"/>
                </a:rPr>
                <a:t>Se activa cuando el dato recibido no tiene </a:t>
              </a:r>
              <a:r>
                <a:rPr lang="es-AR" sz="1800" dirty="0">
                  <a:latin typeface="Times New Roman" charset="0"/>
                </a:rPr>
                <a:t>el bit de </a:t>
              </a:r>
              <a:r>
                <a:rPr lang="es-ES" sz="1800" dirty="0">
                  <a:latin typeface="Times New Roman" charset="0"/>
                </a:rPr>
                <a:t>paridad</a:t>
              </a:r>
              <a:r>
                <a:rPr lang="es-AR" sz="1800" dirty="0">
                  <a:latin typeface="Times New Roman" charset="0"/>
                </a:rPr>
                <a:t> correcto</a:t>
              </a:r>
              <a:endParaRPr lang="es-ES" sz="1800" dirty="0">
                <a:latin typeface="Times New Roman" charset="0"/>
              </a:endParaRPr>
            </a:p>
          </p:txBody>
        </p:sp>
        <p:sp>
          <p:nvSpPr>
            <p:cNvPr id="15" name="Text Box 68">
              <a:extLst>
                <a:ext uri="{FF2B5EF4-FFF2-40B4-BE49-F238E27FC236}">
                  <a16:creationId xmlns:a16="http://schemas.microsoft.com/office/drawing/2014/main" id="{C2038BD6-3FAD-4C0B-8660-A1275E0AE4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865"/>
              <a:ext cx="1097" cy="17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es-ES" sz="18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B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reak</a:t>
              </a:r>
              <a:r>
                <a:rPr lang="es-ES" sz="1800" b="1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</a:t>
              </a:r>
              <a:r>
                <a:rPr lang="es-ES" sz="1800" b="1" u="sng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I</a:t>
              </a:r>
              <a:r>
                <a:rPr lang="es-ES" sz="1800" u="sng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nterrupt</a:t>
              </a:r>
              <a:endParaRPr lang="es-ES" sz="18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  <a:p>
              <a:pPr eaLnBrk="0" hangingPunct="0">
                <a:defRPr/>
              </a:pPr>
              <a:endParaRPr lang="es-ES" sz="1600" dirty="0">
                <a:latin typeface="Times New Roman" charset="0"/>
              </a:endParaRPr>
            </a:p>
            <a:p>
              <a:pPr algn="ctr" eaLnBrk="0" hangingPunct="0">
                <a:defRPr/>
              </a:pPr>
              <a:r>
                <a:rPr lang="es-ES" sz="1800" dirty="0">
                  <a:latin typeface="Times New Roman" charset="0"/>
                </a:rPr>
                <a:t>Se activa cuando la línea de </a:t>
              </a:r>
              <a:r>
                <a:rPr lang="es-AR" sz="1800" dirty="0" err="1">
                  <a:latin typeface="Times New Roman" charset="0"/>
                </a:rPr>
                <a:t>rx</a:t>
              </a:r>
              <a:r>
                <a:rPr lang="es-ES" sz="1800" dirty="0">
                  <a:latin typeface="Times New Roman" charset="0"/>
                </a:rPr>
                <a:t> se </a:t>
              </a:r>
              <a:r>
                <a:rPr lang="es-AR" sz="1800" dirty="0">
                  <a:latin typeface="Times New Roman" charset="0"/>
                </a:rPr>
                <a:t>queda</a:t>
              </a:r>
              <a:r>
                <a:rPr lang="es-ES" sz="1800" dirty="0">
                  <a:latin typeface="Times New Roman" charset="0"/>
                </a:rPr>
                <a:t> en estado bajo durante un tiempo </a:t>
              </a:r>
              <a:r>
                <a:rPr lang="es-AR" sz="1800" dirty="0">
                  <a:latin typeface="Arial Black" pitchFamily="34" charset="0"/>
                </a:rPr>
                <a:t>&gt;</a:t>
              </a:r>
              <a:r>
                <a:rPr lang="es-AR" sz="1800" dirty="0">
                  <a:latin typeface="Times New Roman" charset="0"/>
                </a:rPr>
                <a:t> </a:t>
              </a:r>
              <a:r>
                <a:rPr lang="es-ES" sz="1800" dirty="0">
                  <a:latin typeface="Times New Roman" charset="0"/>
                </a:rPr>
                <a:t>al de un carácter</a:t>
              </a:r>
              <a:r>
                <a:rPr lang="es-AR" sz="1800" dirty="0">
                  <a:latin typeface="Times New Roman" charset="0"/>
                </a:rPr>
                <a:t> luego de una trama válida</a:t>
              </a:r>
              <a:r>
                <a:rPr lang="es-ES" sz="1800" dirty="0">
                  <a:latin typeface="Times New Roman" charset="0"/>
                </a:rPr>
                <a:t>.</a:t>
              </a:r>
            </a:p>
          </p:txBody>
        </p:sp>
        <p:sp>
          <p:nvSpPr>
            <p:cNvPr id="16" name="Text Box 69">
              <a:extLst>
                <a:ext uri="{FF2B5EF4-FFF2-40B4-BE49-F238E27FC236}">
                  <a16:creationId xmlns:a16="http://schemas.microsoft.com/office/drawing/2014/main" id="{4554EA4F-8BCA-4C3A-A599-DBA9DC50B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" y="1880"/>
              <a:ext cx="1009" cy="121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es-ES" sz="1800" b="1" u="sng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</a:t>
              </a:r>
              <a:r>
                <a:rPr lang="es-ES" sz="1800" u="sng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raming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</a:t>
              </a:r>
              <a:r>
                <a:rPr lang="es-ES" sz="18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E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rror</a:t>
              </a:r>
            </a:p>
            <a:p>
              <a:pPr eaLnBrk="0" hangingPunct="0">
                <a:defRPr/>
              </a:pPr>
              <a:endParaRPr lang="es-ES" sz="1600" dirty="0">
                <a:latin typeface="Arial" charset="0"/>
              </a:endParaRPr>
            </a:p>
            <a:p>
              <a:pPr algn="ctr" eaLnBrk="0">
                <a:defRPr/>
              </a:pPr>
              <a:r>
                <a:rPr lang="es-ES" sz="1800" dirty="0">
                  <a:latin typeface="Times New Roman" charset="0"/>
                </a:rPr>
                <a:t>Indica que el dato recibido no tiene los bits de stop. correctos</a:t>
              </a:r>
            </a:p>
          </p:txBody>
        </p:sp>
        <p:sp>
          <p:nvSpPr>
            <p:cNvPr id="17" name="Text Box 70">
              <a:extLst>
                <a:ext uri="{FF2B5EF4-FFF2-40B4-BE49-F238E27FC236}">
                  <a16:creationId xmlns:a16="http://schemas.microsoft.com/office/drawing/2014/main" id="{ADC26771-2746-46C4-9AB2-03390FFFC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392"/>
              <a:ext cx="4213" cy="29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0" hangingPunct="0"/>
              <a:r>
                <a:rPr lang="es-ES" sz="1800" b="1" dirty="0">
                  <a:solidFill>
                    <a:srgbClr val="339966"/>
                  </a:solidFill>
                  <a:latin typeface="Arial" pitchFamily="34" charset="0"/>
                </a:rPr>
                <a:t>BITS PARA CHEQUEO DE ERRORES</a:t>
              </a:r>
            </a:p>
          </p:txBody>
        </p:sp>
        <p:sp>
          <p:nvSpPr>
            <p:cNvPr id="18" name="Line 71">
              <a:extLst>
                <a:ext uri="{FF2B5EF4-FFF2-40B4-BE49-F238E27FC236}">
                  <a16:creationId xmlns:a16="http://schemas.microsoft.com/office/drawing/2014/main" id="{3C85B989-F661-497E-BEAE-61B25AC3A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1" y="1687"/>
              <a:ext cx="19" cy="185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s-AR"/>
            </a:p>
          </p:txBody>
        </p:sp>
        <p:sp>
          <p:nvSpPr>
            <p:cNvPr id="19" name="Line 72">
              <a:extLst>
                <a:ext uri="{FF2B5EF4-FFF2-40B4-BE49-F238E27FC236}">
                  <a16:creationId xmlns:a16="http://schemas.microsoft.com/office/drawing/2014/main" id="{58D393A2-E7E6-4815-A594-5B27BCD14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1" y="1687"/>
              <a:ext cx="1" cy="199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s-AR"/>
            </a:p>
          </p:txBody>
        </p:sp>
        <p:sp>
          <p:nvSpPr>
            <p:cNvPr id="20" name="Line 73">
              <a:extLst>
                <a:ext uri="{FF2B5EF4-FFF2-40B4-BE49-F238E27FC236}">
                  <a16:creationId xmlns:a16="http://schemas.microsoft.com/office/drawing/2014/main" id="{4C59E889-5B1F-4807-9B75-7C54EBBA5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1691"/>
              <a:ext cx="0" cy="177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s-AR" dirty="0"/>
            </a:p>
          </p:txBody>
        </p:sp>
        <p:sp>
          <p:nvSpPr>
            <p:cNvPr id="21" name="Line 74">
              <a:extLst>
                <a:ext uri="{FF2B5EF4-FFF2-40B4-BE49-F238E27FC236}">
                  <a16:creationId xmlns:a16="http://schemas.microsoft.com/office/drawing/2014/main" id="{04C13A63-6FFE-46D8-A760-02768EEF8F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9" y="1687"/>
              <a:ext cx="19" cy="185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s-AR"/>
            </a:p>
          </p:txBody>
        </p:sp>
      </p:grpSp>
      <p:sp>
        <p:nvSpPr>
          <p:cNvPr id="22" name="Elipse 21">
            <a:extLst>
              <a:ext uri="{FF2B5EF4-FFF2-40B4-BE49-F238E27FC236}">
                <a16:creationId xmlns:a16="http://schemas.microsoft.com/office/drawing/2014/main" id="{023E19C6-6388-4244-BCC3-4BA345CFD36F}"/>
              </a:ext>
            </a:extLst>
          </p:cNvPr>
          <p:cNvSpPr/>
          <p:nvPr/>
        </p:nvSpPr>
        <p:spPr bwMode="auto">
          <a:xfrm>
            <a:off x="11092494" y="723203"/>
            <a:ext cx="714214" cy="648211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11B246B-7477-4F78-B02D-7D5D04BB9232}"/>
              </a:ext>
            </a:extLst>
          </p:cNvPr>
          <p:cNvSpPr/>
          <p:nvPr/>
        </p:nvSpPr>
        <p:spPr bwMode="auto">
          <a:xfrm>
            <a:off x="10146029" y="764565"/>
            <a:ext cx="714214" cy="648211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80941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20 Rectángulo">
            <a:extLst>
              <a:ext uri="{FF2B5EF4-FFF2-40B4-BE49-F238E27FC236}">
                <a16:creationId xmlns:a16="http://schemas.microsoft.com/office/drawing/2014/main" id="{6FF482AE-BFDA-46A6-A637-AC6D2F010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8804" y="745828"/>
            <a:ext cx="8820473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sz="1800" dirty="0">
                <a:solidFill>
                  <a:schemeClr val="tx1"/>
                </a:solidFill>
              </a:rPr>
              <a:t>void UART0_IRQHandler (void)  </a:t>
            </a:r>
          </a:p>
          <a:p>
            <a:r>
              <a:rPr lang="es-AR" sz="1800" dirty="0">
                <a:solidFill>
                  <a:schemeClr val="tx1"/>
                </a:solidFill>
              </a:rPr>
              <a:t>{</a:t>
            </a:r>
          </a:p>
          <a:p>
            <a:r>
              <a:rPr lang="es-AR" sz="1800" dirty="0">
                <a:solidFill>
                  <a:schemeClr val="tx1"/>
                </a:solidFill>
              </a:rPr>
              <a:t>      int16_t auxTemporal;</a:t>
            </a:r>
          </a:p>
          <a:p>
            <a:endParaRPr lang="es-AR" sz="1800" dirty="0">
              <a:solidFill>
                <a:schemeClr val="tx1"/>
              </a:solidFill>
            </a:endParaRPr>
          </a:p>
          <a:p>
            <a:r>
              <a:rPr lang="es-AR" sz="1800" dirty="0">
                <a:solidFill>
                  <a:schemeClr val="tx1"/>
                </a:solidFill>
              </a:rPr>
              <a:t>      uint32_t stat = USART0-&gt;STAT;   //consulto el estado de la UART</a:t>
            </a:r>
          </a:p>
          <a:p>
            <a:r>
              <a:rPr lang="es-AR" sz="1800" dirty="0">
                <a:solidFill>
                  <a:schemeClr val="tx1"/>
                </a:solidFill>
              </a:rPr>
              <a:t>	</a:t>
            </a:r>
          </a:p>
          <a:p>
            <a:r>
              <a:rPr lang="es-AR" sz="1800" dirty="0">
                <a:solidFill>
                  <a:schemeClr val="tx1"/>
                </a:solidFill>
              </a:rPr>
              <a:t>	if(stat &amp; (1 &lt;&lt; 0)) 	{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auxTemporal = (int32_t) USART0-&gt;RXDAT;    //recibo dato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pushRx((uint8_t) auxTemporal);         </a:t>
            </a:r>
          </a:p>
          <a:p>
            <a:r>
              <a:rPr lang="es-AR" sz="1800" dirty="0">
                <a:solidFill>
                  <a:schemeClr val="tx1"/>
                </a:solidFill>
              </a:rPr>
              <a:t>	}</a:t>
            </a:r>
          </a:p>
          <a:p>
            <a:endParaRPr lang="es-AR" sz="1800" dirty="0">
              <a:solidFill>
                <a:schemeClr val="tx1"/>
              </a:solidFill>
            </a:endParaRPr>
          </a:p>
          <a:p>
            <a:r>
              <a:rPr lang="es-AR" sz="1800" dirty="0">
                <a:solidFill>
                  <a:schemeClr val="tx1"/>
                </a:solidFill>
              </a:rPr>
              <a:t>	if(stat &amp; (1 &lt;&lt; 2)) 	{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auxTemporal = popTx(); 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if(auxTemporal &gt;= 0)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	USART0-&gt;TXDAT = (uint8_t)auxTemporal;  //escribo TXDAT (transmito)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</a:t>
            </a:r>
            <a:r>
              <a:rPr lang="es-AR" sz="1800" dirty="0" err="1">
                <a:solidFill>
                  <a:schemeClr val="tx1"/>
                </a:solidFill>
              </a:rPr>
              <a:t>else</a:t>
            </a:r>
            <a:r>
              <a:rPr lang="es-AR" sz="1800" dirty="0">
                <a:solidFill>
                  <a:schemeClr val="tx1"/>
                </a:solidFill>
              </a:rPr>
              <a:t> {	</a:t>
            </a:r>
          </a:p>
          <a:p>
            <a:r>
              <a:rPr lang="es-AR" sz="1800" dirty="0">
                <a:solidFill>
                  <a:schemeClr val="tx1"/>
                </a:solidFill>
              </a:rPr>
              <a:t>              		USART0-&gt;INTENCLR = (1 &lt;&lt; 2); //</a:t>
            </a:r>
            <a:r>
              <a:rPr lang="es-AR" sz="1800" dirty="0" err="1">
                <a:solidFill>
                  <a:schemeClr val="tx1"/>
                </a:solidFill>
              </a:rPr>
              <a:t>disable</a:t>
            </a:r>
            <a:r>
              <a:rPr lang="es-AR" sz="1800" dirty="0">
                <a:solidFill>
                  <a:schemeClr val="tx1"/>
                </a:solidFill>
              </a:rPr>
              <a:t> int TX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	</a:t>
            </a:r>
            <a:r>
              <a:rPr lang="es-AR" sz="1800" dirty="0" err="1">
                <a:solidFill>
                  <a:schemeClr val="tx1"/>
                </a:solidFill>
              </a:rPr>
              <a:t>txStart</a:t>
            </a:r>
            <a:r>
              <a:rPr lang="es-AR" sz="1800" dirty="0">
                <a:solidFill>
                  <a:schemeClr val="tx1"/>
                </a:solidFill>
              </a:rPr>
              <a:t> = 0;  //cuando vale 0 indica que no hay </a:t>
            </a:r>
            <a:r>
              <a:rPr lang="es-AR" sz="1800" dirty="0" err="1">
                <a:solidFill>
                  <a:schemeClr val="tx1"/>
                </a:solidFill>
              </a:rPr>
              <a:t>tx</a:t>
            </a:r>
            <a:r>
              <a:rPr lang="es-AR" sz="1800" dirty="0">
                <a:solidFill>
                  <a:schemeClr val="tx1"/>
                </a:solidFill>
              </a:rPr>
              <a:t> activa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}</a:t>
            </a:r>
          </a:p>
          <a:p>
            <a:r>
              <a:rPr lang="es-AR" sz="1800" dirty="0">
                <a:solidFill>
                  <a:schemeClr val="tx1"/>
                </a:solidFill>
              </a:rPr>
              <a:t>}}</a:t>
            </a:r>
          </a:p>
        </p:txBody>
      </p:sp>
      <p:sp>
        <p:nvSpPr>
          <p:cNvPr id="54278" name="Rectangle 16"/>
          <p:cNvSpPr>
            <a:spLocks noGrp="1" noChangeArrowheads="1"/>
          </p:cNvSpPr>
          <p:nvPr>
            <p:ph type="title" idx="4294967295"/>
          </p:nvPr>
        </p:nvSpPr>
        <p:spPr>
          <a:xfrm>
            <a:off x="382723" y="2071087"/>
            <a:ext cx="2516559" cy="1387176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 hangingPunct="1"/>
            <a:r>
              <a:rPr lang="es-ES" sz="2800" b="1" dirty="0"/>
              <a:t>Esqueleto Handler de comunicaciones</a:t>
            </a:r>
            <a:endParaRPr lang="es-AR" sz="2800" b="1" dirty="0"/>
          </a:p>
        </p:txBody>
      </p:sp>
      <p:sp>
        <p:nvSpPr>
          <p:cNvPr id="28" name="Text Box 3">
            <a:extLst>
              <a:ext uri="{FF2B5EF4-FFF2-40B4-BE49-F238E27FC236}">
                <a16:creationId xmlns:a16="http://schemas.microsoft.com/office/drawing/2014/main" id="{84267836-6155-461B-8EF9-6DD20B48A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0426" y="621927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F7722A-C184-4A4F-AC28-433B2AD2F973}" type="slidenum">
              <a:rPr lang="es-ES" altLang="es-AR" sz="1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s-ES" altLang="es-AR" sz="1400" dirty="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9" name="3 Marcador de fecha">
            <a:extLst>
              <a:ext uri="{FF2B5EF4-FFF2-40B4-BE49-F238E27FC236}">
                <a16:creationId xmlns:a16="http://schemas.microsoft.com/office/drawing/2014/main" id="{FCB7296C-EF5F-447D-9C7F-4E28F9CC107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0" name="4 Marcador de pie de página">
            <a:extLst>
              <a:ext uri="{FF2B5EF4-FFF2-40B4-BE49-F238E27FC236}">
                <a16:creationId xmlns:a16="http://schemas.microsoft.com/office/drawing/2014/main" id="{2E6D9D38-201E-4D75-A86A-0297A53DFE7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5720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5149CC-0BE9-4C5D-A2A9-D644F275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531" y="2420888"/>
            <a:ext cx="8820473" cy="120472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6D7356-460A-4DA0-B9F0-69DFC77A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796" y="3880761"/>
            <a:ext cx="8287124" cy="21405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26D1B6-D86D-4AFC-BBEF-C9A20E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59" b="6016"/>
          <a:stretch/>
        </p:blipFill>
        <p:spPr>
          <a:xfrm>
            <a:off x="3359696" y="1257324"/>
            <a:ext cx="2359687" cy="371476"/>
          </a:xfrm>
          <a:prstGeom prst="rect">
            <a:avLst/>
          </a:prstGeom>
        </p:spPr>
      </p:pic>
      <p:sp>
        <p:nvSpPr>
          <p:cNvPr id="26" name="Text Box 6">
            <a:extLst>
              <a:ext uri="{FF2B5EF4-FFF2-40B4-BE49-F238E27FC236}">
                <a16:creationId xmlns:a16="http://schemas.microsoft.com/office/drawing/2014/main" id="{C8D42005-5107-41C6-930B-8FAEABAB0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9" y="127000"/>
            <a:ext cx="7128792" cy="61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Sin contemplar errores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1D9D249-9A38-4155-A1A5-B66BAB43E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924" y="339794"/>
            <a:ext cx="2680841" cy="92442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FB25780-4D3F-4236-BF7A-0D68623958C2}"/>
              </a:ext>
            </a:extLst>
          </p:cNvPr>
          <p:cNvSpPr txBox="1"/>
          <p:nvPr/>
        </p:nvSpPr>
        <p:spPr>
          <a:xfrm rot="20037549">
            <a:off x="11241293" y="2568320"/>
            <a:ext cx="836705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400" dirty="0">
                <a:latin typeface="AR BERKLEY" panose="02000000000000000000" pitchFamily="2" charset="0"/>
              </a:rPr>
              <a:t>pushRx()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2428B30-33E9-4C3A-BAD3-7E4A1A32A4EA}"/>
              </a:ext>
            </a:extLst>
          </p:cNvPr>
          <p:cNvSpPr txBox="1"/>
          <p:nvPr/>
        </p:nvSpPr>
        <p:spPr>
          <a:xfrm rot="20037549">
            <a:off x="11024192" y="4730447"/>
            <a:ext cx="860176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400" dirty="0">
                <a:latin typeface="AR BERKLEY" panose="02000000000000000000" pitchFamily="2" charset="0"/>
              </a:rPr>
              <a:t>popTx()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1BB5F43-121D-436B-9CDA-20970591EB3C}"/>
              </a:ext>
            </a:extLst>
          </p:cNvPr>
          <p:cNvSpPr/>
          <p:nvPr/>
        </p:nvSpPr>
        <p:spPr bwMode="auto">
          <a:xfrm>
            <a:off x="10790331" y="304431"/>
            <a:ext cx="930956" cy="1036337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E446951-5A35-4ADD-AD74-F2C6F0E0CA6A}"/>
              </a:ext>
            </a:extLst>
          </p:cNvPr>
          <p:cNvSpPr/>
          <p:nvPr/>
        </p:nvSpPr>
        <p:spPr bwMode="auto">
          <a:xfrm>
            <a:off x="9521237" y="270483"/>
            <a:ext cx="912064" cy="1070285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AE2B92-9644-47A5-AC92-1F89C6CC1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136" y="1583282"/>
            <a:ext cx="7316165" cy="723963"/>
          </a:xfrm>
          <a:prstGeom prst="rect">
            <a:avLst/>
          </a:prstGeom>
        </p:spPr>
      </p:pic>
      <p:sp>
        <p:nvSpPr>
          <p:cNvPr id="2" name="Globo: flecha derecha 1">
            <a:extLst>
              <a:ext uri="{FF2B5EF4-FFF2-40B4-BE49-F238E27FC236}">
                <a16:creationId xmlns:a16="http://schemas.microsoft.com/office/drawing/2014/main" id="{FBD965AF-545C-D5BB-1D40-571B55487D88}"/>
              </a:ext>
            </a:extLst>
          </p:cNvPr>
          <p:cNvSpPr/>
          <p:nvPr/>
        </p:nvSpPr>
        <p:spPr bwMode="auto">
          <a:xfrm>
            <a:off x="1115857" y="4546265"/>
            <a:ext cx="2343348" cy="911220"/>
          </a:xfrm>
          <a:prstGeom prst="rightArrowCallou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Paciencia con esto!!!</a:t>
            </a:r>
          </a:p>
        </p:txBody>
      </p:sp>
    </p:spTree>
    <p:extLst>
      <p:ext uri="{BB962C8B-B14F-4D97-AF65-F5344CB8AC3E}">
        <p14:creationId xmlns:p14="http://schemas.microsoft.com/office/powerpoint/2010/main" val="268565423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26 CuadroTexto"/>
          <p:cNvSpPr txBox="1">
            <a:spLocks noChangeArrowheads="1"/>
          </p:cNvSpPr>
          <p:nvPr/>
        </p:nvSpPr>
        <p:spPr bwMode="auto">
          <a:xfrm>
            <a:off x="7102970" y="620688"/>
            <a:ext cx="5089030" cy="549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s-ES"/>
            </a:defPPr>
            <a:lvl1pPr>
              <a:defRPr>
                <a:solidFill>
                  <a:srgbClr val="002060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es-AR" sz="1800" dirty="0"/>
              <a:t>void UART0_IRQHandler (void)  </a:t>
            </a:r>
          </a:p>
          <a:p>
            <a:r>
              <a:rPr lang="es-AR" sz="1800" dirty="0"/>
              <a:t>{</a:t>
            </a:r>
          </a:p>
          <a:p>
            <a:r>
              <a:rPr lang="es-AR" sz="1800" dirty="0"/>
              <a:t>      int16_t auxTemporal;</a:t>
            </a:r>
          </a:p>
          <a:p>
            <a:endParaRPr lang="es-AR" sz="700" dirty="0"/>
          </a:p>
          <a:p>
            <a:r>
              <a:rPr lang="es-AR" sz="1800" dirty="0"/>
              <a:t>      uint32_t stat = USART0-&gt;STAT</a:t>
            </a:r>
          </a:p>
          <a:p>
            <a:r>
              <a:rPr lang="es-AR" sz="1000" dirty="0"/>
              <a:t>	</a:t>
            </a:r>
          </a:p>
          <a:p>
            <a:r>
              <a:rPr lang="es-AR" sz="1800" dirty="0"/>
              <a:t>	if(stat &amp; (1 &lt;&lt; 0)) 	{</a:t>
            </a:r>
          </a:p>
          <a:p>
            <a:r>
              <a:rPr lang="es-AR" sz="1800" dirty="0"/>
              <a:t>		auxTemporal = (int32_t) USART0-&gt;RXDAT;    </a:t>
            </a:r>
          </a:p>
          <a:p>
            <a:r>
              <a:rPr lang="es-AR" sz="1800" dirty="0"/>
              <a:t>		pushRx((uint8_t) auxTemporal);         </a:t>
            </a:r>
          </a:p>
          <a:p>
            <a:r>
              <a:rPr lang="es-AR" sz="1800" dirty="0"/>
              <a:t>	}</a:t>
            </a:r>
          </a:p>
          <a:p>
            <a:endParaRPr lang="es-AR" sz="1000" dirty="0"/>
          </a:p>
          <a:p>
            <a:r>
              <a:rPr lang="es-AR" sz="1800" dirty="0"/>
              <a:t>	if(stat &amp; (1 &lt;&lt; 2)) 	{</a:t>
            </a:r>
          </a:p>
          <a:p>
            <a:r>
              <a:rPr lang="es-AR" sz="1800" dirty="0"/>
              <a:t>		auxTemporal = popTx(); </a:t>
            </a:r>
          </a:p>
          <a:p>
            <a:r>
              <a:rPr lang="es-AR" sz="1800" dirty="0"/>
              <a:t>		if(auxTemporal &gt;= 0)</a:t>
            </a:r>
          </a:p>
          <a:p>
            <a:r>
              <a:rPr lang="es-AR" sz="1800" dirty="0"/>
              <a:t>			USART0-&gt;TXDAT=(uint8_t)auxTemporal; 	  	</a:t>
            </a:r>
            <a:r>
              <a:rPr lang="es-AR" sz="1800" dirty="0" err="1"/>
              <a:t>else</a:t>
            </a:r>
            <a:r>
              <a:rPr lang="es-AR" sz="1800" dirty="0"/>
              <a:t>{	</a:t>
            </a:r>
          </a:p>
          <a:p>
            <a:r>
              <a:rPr lang="es-AR" sz="1800" dirty="0"/>
              <a:t>              		USART0-&gt;INTENCLR = (1 &lt;&lt; 2); </a:t>
            </a:r>
          </a:p>
          <a:p>
            <a:r>
              <a:rPr lang="es-AR" sz="1800" dirty="0"/>
              <a:t>			txStart = 0;  </a:t>
            </a:r>
          </a:p>
          <a:p>
            <a:r>
              <a:rPr lang="es-AR" sz="1800" dirty="0"/>
              <a:t>		}</a:t>
            </a:r>
          </a:p>
          <a:p>
            <a:r>
              <a:rPr lang="es-AR" sz="1800" dirty="0"/>
              <a:t>	}</a:t>
            </a:r>
          </a:p>
          <a:p>
            <a:r>
              <a:rPr lang="es-AR" sz="1800" dirty="0"/>
              <a:t>}</a:t>
            </a:r>
            <a:endParaRPr lang="es-AR" dirty="0"/>
          </a:p>
        </p:txBody>
      </p:sp>
      <p:grpSp>
        <p:nvGrpSpPr>
          <p:cNvPr id="5125" name="15 Grupo"/>
          <p:cNvGrpSpPr>
            <a:grpSpLocks/>
          </p:cNvGrpSpPr>
          <p:nvPr/>
        </p:nvGrpSpPr>
        <p:grpSpPr bwMode="auto">
          <a:xfrm>
            <a:off x="5736133" y="1412974"/>
            <a:ext cx="1223963" cy="1223962"/>
            <a:chOff x="3563888" y="1052736"/>
            <a:chExt cx="1224136" cy="1224136"/>
          </a:xfrm>
        </p:grpSpPr>
        <p:sp>
          <p:nvSpPr>
            <p:cNvPr id="11" name="10 Rectángulo"/>
            <p:cNvSpPr/>
            <p:nvPr/>
          </p:nvSpPr>
          <p:spPr>
            <a:xfrm>
              <a:off x="3563888" y="1052736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563888" y="126866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3563888" y="148459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563888" y="2060941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3563888" y="1700528"/>
              <a:ext cx="1224136" cy="36041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grpSp>
        <p:nvGrpSpPr>
          <p:cNvPr id="5126" name="16 Grupo"/>
          <p:cNvGrpSpPr>
            <a:grpSpLocks/>
          </p:cNvGrpSpPr>
          <p:nvPr/>
        </p:nvGrpSpPr>
        <p:grpSpPr bwMode="auto">
          <a:xfrm>
            <a:off x="5736133" y="2995711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sp>
        <p:nvSpPr>
          <p:cNvPr id="5127" name="22 CuadroTexto"/>
          <p:cNvSpPr txBox="1">
            <a:spLocks noChangeArrowheads="1"/>
          </p:cNvSpPr>
          <p:nvPr/>
        </p:nvSpPr>
        <p:spPr bwMode="auto">
          <a:xfrm>
            <a:off x="5879008" y="979586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BufferTx</a:t>
            </a:r>
          </a:p>
        </p:txBody>
      </p:sp>
      <p:sp>
        <p:nvSpPr>
          <p:cNvPr id="5128" name="23 CuadroTexto"/>
          <p:cNvSpPr txBox="1">
            <a:spLocks noChangeArrowheads="1"/>
          </p:cNvSpPr>
          <p:nvPr/>
        </p:nvSpPr>
        <p:spPr bwMode="auto">
          <a:xfrm>
            <a:off x="5879007" y="2636936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BufferRx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12453937" y="2587822"/>
            <a:ext cx="1223962" cy="215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datoRx</a:t>
            </a:r>
            <a:endParaRPr lang="es-AR" dirty="0"/>
          </a:p>
        </p:txBody>
      </p:sp>
      <p:sp>
        <p:nvSpPr>
          <p:cNvPr id="31" name="30 Llamada de flecha hacia arriba"/>
          <p:cNvSpPr/>
          <p:nvPr/>
        </p:nvSpPr>
        <p:spPr>
          <a:xfrm>
            <a:off x="5736133" y="4365724"/>
            <a:ext cx="1150938" cy="1079500"/>
          </a:xfrm>
          <a:prstGeom prst="upArrowCallou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dirty="0">
                <a:solidFill>
                  <a:srgbClr val="002060"/>
                </a:solidFill>
              </a:rPr>
              <a:t>buffers</a:t>
            </a:r>
          </a:p>
          <a:p>
            <a:pPr algn="ctr">
              <a:defRPr/>
            </a:pPr>
            <a:r>
              <a:rPr lang="es-AR" dirty="0">
                <a:solidFill>
                  <a:srgbClr val="002060"/>
                </a:solidFill>
              </a:rPr>
              <a:t>globales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3143499" y="-387350"/>
            <a:ext cx="1223963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datoTx</a:t>
            </a:r>
            <a:endParaRPr lang="es-AR" dirty="0"/>
          </a:p>
        </p:txBody>
      </p:sp>
      <p:sp>
        <p:nvSpPr>
          <p:cNvPr id="34" name="Llamada de flecha hacia abajo 5"/>
          <p:cNvSpPr/>
          <p:nvPr/>
        </p:nvSpPr>
        <p:spPr>
          <a:xfrm>
            <a:off x="3028998" y="476672"/>
            <a:ext cx="1770560" cy="44857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Primitivas</a:t>
            </a:r>
            <a:endParaRPr lang="es-AR" dirty="0"/>
          </a:p>
        </p:txBody>
      </p:sp>
      <p:sp>
        <p:nvSpPr>
          <p:cNvPr id="36" name="26 CuadroTexto">
            <a:extLst>
              <a:ext uri="{FF2B5EF4-FFF2-40B4-BE49-F238E27FC236}">
                <a16:creationId xmlns:a16="http://schemas.microsoft.com/office/drawing/2014/main" id="{E382DD0E-4240-4480-A54D-1AD27126ADB8}"/>
              </a:ext>
            </a:extLst>
          </p:cNvPr>
          <p:cNvSpPr txBox="1"/>
          <p:nvPr/>
        </p:nvSpPr>
        <p:spPr>
          <a:xfrm>
            <a:off x="127133" y="1903332"/>
            <a:ext cx="1616541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dirty="0"/>
              <a:t>Estrategias para la </a:t>
            </a:r>
          </a:p>
          <a:p>
            <a:pPr algn="ctr"/>
            <a:r>
              <a:rPr lang="es-AR" sz="2400" b="1" dirty="0"/>
              <a:t>Tx y </a:t>
            </a:r>
            <a:r>
              <a:rPr lang="es-AR" sz="2400" b="1" dirty="0" err="1"/>
              <a:t>Rx</a:t>
            </a:r>
            <a:endParaRPr lang="es-AR" sz="2400" b="1" dirty="0"/>
          </a:p>
        </p:txBody>
      </p:sp>
      <p:sp>
        <p:nvSpPr>
          <p:cNvPr id="37" name="3 Marcador de fecha">
            <a:extLst>
              <a:ext uri="{FF2B5EF4-FFF2-40B4-BE49-F238E27FC236}">
                <a16:creationId xmlns:a16="http://schemas.microsoft.com/office/drawing/2014/main" id="{59EFB278-0937-43F9-99FF-B4FEE758C88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8" name="4 Marcador de pie de página">
            <a:extLst>
              <a:ext uri="{FF2B5EF4-FFF2-40B4-BE49-F238E27FC236}">
                <a16:creationId xmlns:a16="http://schemas.microsoft.com/office/drawing/2014/main" id="{462A5896-2FB0-495B-8B32-1A0D2DC23AE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9" name="33 Marcador de número de diapositiva">
            <a:extLst>
              <a:ext uri="{FF2B5EF4-FFF2-40B4-BE49-F238E27FC236}">
                <a16:creationId xmlns:a16="http://schemas.microsoft.com/office/drawing/2014/main" id="{08E0E70F-ABF0-4D10-9147-BFE35CDDCB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34</a:t>
            </a:fld>
            <a:endParaRPr lang="es-ES" altLang="es-AR"/>
          </a:p>
        </p:txBody>
      </p:sp>
      <p:sp>
        <p:nvSpPr>
          <p:cNvPr id="40" name="Pentágono 26">
            <a:extLst>
              <a:ext uri="{FF2B5EF4-FFF2-40B4-BE49-F238E27FC236}">
                <a16:creationId xmlns:a16="http://schemas.microsoft.com/office/drawing/2014/main" id="{4C9CF3CC-A64D-4452-A8FC-F11E6B4478F0}"/>
              </a:ext>
            </a:extLst>
          </p:cNvPr>
          <p:cNvSpPr/>
          <p:nvPr/>
        </p:nvSpPr>
        <p:spPr>
          <a:xfrm>
            <a:off x="8832304" y="6341731"/>
            <a:ext cx="1872208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/>
              <a:t>Conceptual</a:t>
            </a:r>
            <a:endParaRPr lang="es-AR" dirty="0"/>
          </a:p>
        </p:txBody>
      </p:sp>
      <p:sp>
        <p:nvSpPr>
          <p:cNvPr id="41" name="22 CuadroTexto">
            <a:extLst>
              <a:ext uri="{FF2B5EF4-FFF2-40B4-BE49-F238E27FC236}">
                <a16:creationId xmlns:a16="http://schemas.microsoft.com/office/drawing/2014/main" id="{E5BA97B4-98EC-4CE0-8210-E0B26A00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656" y="1063854"/>
            <a:ext cx="3816846" cy="192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void </a:t>
            </a:r>
            <a:r>
              <a:rPr lang="es-AR" b="1" dirty="0">
                <a:solidFill>
                  <a:srgbClr val="FF0000"/>
                </a:solidFill>
              </a:rPr>
              <a:t>pushTx</a:t>
            </a:r>
            <a:r>
              <a:rPr lang="es-AR" dirty="0">
                <a:solidFill>
                  <a:srgbClr val="002060"/>
                </a:solidFill>
              </a:rPr>
              <a:t> (uint8_t dato) </a:t>
            </a:r>
            <a:r>
              <a:rPr lang="es-AR" dirty="0"/>
              <a:t>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BufferTx [inxTxIn] =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inxTxIn++;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inxTxIn %= TOPE_BUFFER_TX;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accent2"/>
                </a:solidFill>
                <a:latin typeface="Calibri" pitchFamily="34" charset="0"/>
              </a:rPr>
              <a:t>       //OJO que falta algo….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}</a:t>
            </a:r>
            <a:endParaRPr lang="es-AR" sz="1800" dirty="0">
              <a:solidFill>
                <a:schemeClr val="tx1"/>
              </a:solidFill>
            </a:endParaRPr>
          </a:p>
        </p:txBody>
      </p:sp>
      <p:sp>
        <p:nvSpPr>
          <p:cNvPr id="42" name="23 CuadroTexto">
            <a:extLst>
              <a:ext uri="{FF2B5EF4-FFF2-40B4-BE49-F238E27FC236}">
                <a16:creationId xmlns:a16="http://schemas.microsoft.com/office/drawing/2014/main" id="{0BEA43B8-9EA7-48A9-9017-6AE29DD99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034" y="3175112"/>
            <a:ext cx="4722089" cy="310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int16_t </a:t>
            </a:r>
            <a:r>
              <a:rPr lang="es-AR" b="1" dirty="0" err="1">
                <a:solidFill>
                  <a:srgbClr val="FF0000"/>
                </a:solidFill>
              </a:rPr>
              <a:t>popRx</a:t>
            </a:r>
            <a:r>
              <a:rPr lang="es-AR" dirty="0">
                <a:solidFill>
                  <a:srgbClr val="002060"/>
                </a:solidFill>
              </a:rPr>
              <a:t> (void)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int16_t dato = -1;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if (inxRxIn != inxRxOut)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dato = bufferRx[inxRxOut] 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inxRxOut 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inxRxOut  %=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TOPE_BUFFER_RX</a:t>
            </a:r>
            <a:r>
              <a:rPr lang="es-AR" sz="18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return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5" name="34 CuadroTexto">
            <a:extLst>
              <a:ext uri="{FF2B5EF4-FFF2-40B4-BE49-F238E27FC236}">
                <a16:creationId xmlns:a16="http://schemas.microsoft.com/office/drawing/2014/main" id="{CED0EE33-CA65-45F6-BC71-E6C995A23FBE}"/>
              </a:ext>
            </a:extLst>
          </p:cNvPr>
          <p:cNvSpPr txBox="1"/>
          <p:nvPr/>
        </p:nvSpPr>
        <p:spPr>
          <a:xfrm rot="20204443">
            <a:off x="440212" y="2684780"/>
            <a:ext cx="7021524" cy="147732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dirty="0"/>
              <a:t>¿y si BufferTx está lleno al querer transmitir un dato?</a:t>
            </a:r>
          </a:p>
          <a:p>
            <a:pPr algn="ctr"/>
            <a:r>
              <a:rPr lang="es-AR" sz="2400" dirty="0"/>
              <a:t>¿y si BufferRx está lleno al recibir un dato</a:t>
            </a:r>
            <a:r>
              <a:rPr lang="es-AR" dirty="0"/>
              <a:t>?</a:t>
            </a:r>
          </a:p>
          <a:p>
            <a:pPr algn="ctr"/>
            <a:endParaRPr lang="es-AR" dirty="0"/>
          </a:p>
          <a:p>
            <a:pPr algn="ctr"/>
            <a:r>
              <a:rPr lang="es-AR" sz="2400" dirty="0">
                <a:solidFill>
                  <a:srgbClr val="FFFF00"/>
                </a:solidFill>
              </a:rPr>
              <a:t>¿Quién controla esos casos?</a:t>
            </a:r>
          </a:p>
        </p:txBody>
      </p:sp>
      <p:sp>
        <p:nvSpPr>
          <p:cNvPr id="43" name="Llamada de flecha hacia arriba 6">
            <a:extLst>
              <a:ext uri="{FF2B5EF4-FFF2-40B4-BE49-F238E27FC236}">
                <a16:creationId xmlns:a16="http://schemas.microsoft.com/office/drawing/2014/main" id="{D9B5F5BD-C43F-4FD0-939E-7B3557755118}"/>
              </a:ext>
            </a:extLst>
          </p:cNvPr>
          <p:cNvSpPr/>
          <p:nvPr/>
        </p:nvSpPr>
        <p:spPr>
          <a:xfrm>
            <a:off x="10349880" y="5639444"/>
            <a:ext cx="1629964" cy="53814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lt1"/>
                </a:solidFill>
              </a:rPr>
              <a:t>Firmware</a:t>
            </a:r>
            <a:endParaRPr lang="es-AR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-0.00287 0.288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7 0.28866 L 0.22161 0.2719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62 0.27199 L 0.49922 0.5511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1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922 0.55116 L 0.52748 0.64491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748 0.64491 L 0.9362 0.6562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91 -0.0419 L -0.27929 -0.047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3 -0.04722 L -0.27552 -0.0115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552 -0.01158 L -0.55312 0.0777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80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312 0.07777 L -1.00794 0.3129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7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8" grpId="4" animBg="1"/>
      <p:bldP spid="25" grpId="0" animBg="1"/>
      <p:bldP spid="25" grpId="1" animBg="1"/>
      <p:bldP spid="25" grpId="2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8B089176-2705-45F9-9797-EDADCDD97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15" y="4290386"/>
            <a:ext cx="2499896" cy="179076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0EE0DD8-6C45-40D5-B1CB-347107F6C0D2}"/>
              </a:ext>
            </a:extLst>
          </p:cNvPr>
          <p:cNvSpPr txBox="1"/>
          <p:nvPr/>
        </p:nvSpPr>
        <p:spPr>
          <a:xfrm>
            <a:off x="1669472" y="164049"/>
            <a:ext cx="1011516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chemeClr val="accent6"/>
                </a:solidFill>
              </a:rPr>
              <a:t>¿Cómo transmitimos?  Función Transmitir()</a:t>
            </a:r>
          </a:p>
        </p:txBody>
      </p:sp>
      <p:sp>
        <p:nvSpPr>
          <p:cNvPr id="11" name="3 Marcador de fecha">
            <a:extLst>
              <a:ext uri="{FF2B5EF4-FFF2-40B4-BE49-F238E27FC236}">
                <a16:creationId xmlns:a16="http://schemas.microsoft.com/office/drawing/2014/main" id="{C85F8AE5-FA71-46D4-AD4E-C9F3C5DB746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2" name="4 Marcador de pie de página">
            <a:extLst>
              <a:ext uri="{FF2B5EF4-FFF2-40B4-BE49-F238E27FC236}">
                <a16:creationId xmlns:a16="http://schemas.microsoft.com/office/drawing/2014/main" id="{67EC46C6-D40C-4039-9E3E-C9E6A81E808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15" name="33 Marcador de número de diapositiva">
            <a:extLst>
              <a:ext uri="{FF2B5EF4-FFF2-40B4-BE49-F238E27FC236}">
                <a16:creationId xmlns:a16="http://schemas.microsoft.com/office/drawing/2014/main" id="{CB5E1EB1-2363-48CC-AAE5-1E5D6F9496B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35</a:t>
            </a:fld>
            <a:endParaRPr lang="es-ES" altLang="es-AR"/>
          </a:p>
        </p:txBody>
      </p:sp>
      <p:sp>
        <p:nvSpPr>
          <p:cNvPr id="16" name="Pentágono 26">
            <a:extLst>
              <a:ext uri="{FF2B5EF4-FFF2-40B4-BE49-F238E27FC236}">
                <a16:creationId xmlns:a16="http://schemas.microsoft.com/office/drawing/2014/main" id="{4A4B934E-E33B-42BB-9FAA-F4C34F02956F}"/>
              </a:ext>
            </a:extLst>
          </p:cNvPr>
          <p:cNvSpPr/>
          <p:nvPr/>
        </p:nvSpPr>
        <p:spPr>
          <a:xfrm>
            <a:off x="8832304" y="6341731"/>
            <a:ext cx="1872208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dirty="0"/>
              <a:t>pushTx() </a:t>
            </a:r>
            <a:r>
              <a:rPr lang="es-AR" sz="1800" dirty="0" err="1"/>
              <a:t>conpleta</a:t>
            </a:r>
            <a:endParaRPr lang="es-AR" sz="1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D75DBA-261D-4DBF-A4CF-094EA2C82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36" y="1845469"/>
            <a:ext cx="3312054" cy="157458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7AB2326-9681-471E-AA64-4C89B4932C7D}"/>
              </a:ext>
            </a:extLst>
          </p:cNvPr>
          <p:cNvSpPr txBox="1"/>
          <p:nvPr/>
        </p:nvSpPr>
        <p:spPr>
          <a:xfrm>
            <a:off x="3719736" y="1009007"/>
            <a:ext cx="7560840" cy="21236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>
                <a:solidFill>
                  <a:srgbClr val="005032"/>
                </a:solidFill>
                <a:latin typeface="Consolas" panose="020B0609020204030204" pitchFamily="49" charset="0"/>
              </a:rPr>
              <a:t>void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Transmitir (</a:t>
            </a:r>
            <a:r>
              <a:rPr lang="fr-F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const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 datos , </a:t>
            </a:r>
            <a:r>
              <a:rPr lang="fr-FR" sz="18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cant )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s-AR" sz="1800" dirty="0">
                <a:solidFill>
                  <a:srgbClr val="005032"/>
                </a:solidFill>
                <a:latin typeface="Consolas" panose="020B0609020204030204" pitchFamily="49" charset="0"/>
              </a:rPr>
              <a:t>	uint8_t 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i;</a:t>
            </a:r>
          </a:p>
          <a:p>
            <a:pPr algn="l"/>
            <a:endParaRPr lang="es-AR" sz="1800" dirty="0">
              <a:latin typeface="Consolas" panose="020B0609020204030204" pitchFamily="49" charset="0"/>
            </a:endParaRPr>
          </a:p>
          <a:p>
            <a:pPr algn="l"/>
            <a:r>
              <a:rPr lang="nn-NO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i = 0 ; i &lt; cant ; i++ )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AR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pushTx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( * ( ( </a:t>
            </a:r>
            <a:r>
              <a:rPr lang="es-AR" sz="18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* ) ( datos + i ) ) );</a:t>
            </a:r>
            <a:endParaRPr lang="es-AR" sz="1800" dirty="0">
              <a:latin typeface="Consolas" panose="020B0609020204030204" pitchFamily="49" charset="0"/>
            </a:endParaRP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AR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BE5781D-7B73-4921-800E-758F7A9210BB}"/>
              </a:ext>
            </a:extLst>
          </p:cNvPr>
          <p:cNvSpPr txBox="1"/>
          <p:nvPr/>
        </p:nvSpPr>
        <p:spPr>
          <a:xfrm>
            <a:off x="3719736" y="3693357"/>
            <a:ext cx="7560840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fr-FR" sz="1800" dirty="0">
                <a:solidFill>
                  <a:srgbClr val="005032"/>
                </a:solidFill>
                <a:latin typeface="Consolas" panose="020B0609020204030204" pitchFamily="49" charset="0"/>
              </a:rPr>
              <a:t>void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Transmitir_Str (</a:t>
            </a:r>
            <a:r>
              <a:rPr lang="fr-F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const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 datos)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s-AR" sz="1800" dirty="0">
                <a:solidFill>
                  <a:srgbClr val="005032"/>
                </a:solidFill>
                <a:latin typeface="Consolas" panose="020B0609020204030204" pitchFamily="49" charset="0"/>
              </a:rPr>
              <a:t>	uint8_t 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i;</a:t>
            </a:r>
          </a:p>
          <a:p>
            <a:pPr algn="l"/>
            <a:endParaRPr lang="es-AR" sz="1800" dirty="0">
              <a:latin typeface="Consolas" panose="020B0609020204030204" pitchFamily="49" charset="0"/>
            </a:endParaRPr>
          </a:p>
          <a:p>
            <a:pPr algn="l"/>
            <a:r>
              <a:rPr lang="nn-NO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i = 0 ; i &lt; </a:t>
            </a:r>
            <a:r>
              <a:rPr lang="es-AR" sz="1800" b="1" dirty="0">
                <a:solidFill>
                  <a:srgbClr val="642880"/>
                </a:solidFill>
                <a:latin typeface="Consolas" panose="020B0609020204030204" pitchFamily="49" charset="0"/>
              </a:rPr>
              <a:t>strlen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(datos)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; i++ )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AR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pushTx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( * ( ( </a:t>
            </a:r>
            <a:r>
              <a:rPr lang="es-AR" sz="18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* ) ( datos + i ) ) );</a:t>
            </a:r>
            <a:endParaRPr lang="es-AR" sz="1800" dirty="0">
              <a:latin typeface="Consolas" panose="020B0609020204030204" pitchFamily="49" charset="0"/>
            </a:endParaRP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68139307"/>
      </p:ext>
    </p:extLst>
  </p:cSld>
  <p:clrMapOvr>
    <a:masterClrMapping/>
  </p:clrMapOvr>
  <p:transition spd="med">
    <p:blinds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8506BAAD-83B0-4EB2-814D-4041CE75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1" y="3750339"/>
            <a:ext cx="1099768" cy="47074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B089176-2705-45F9-9797-EDADCDD9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5" y="4290386"/>
            <a:ext cx="2499896" cy="179076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0EE0DD8-6C45-40D5-B1CB-347107F6C0D2}"/>
              </a:ext>
            </a:extLst>
          </p:cNvPr>
          <p:cNvSpPr txBox="1"/>
          <p:nvPr/>
        </p:nvSpPr>
        <p:spPr>
          <a:xfrm>
            <a:off x="1919536" y="277157"/>
            <a:ext cx="997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chemeClr val="accent6"/>
                </a:solidFill>
              </a:rPr>
              <a:t>Antes de seguir, lo siguiente debe quedar claro: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18A136-D496-41B1-AFCE-B80B935F37F1}"/>
              </a:ext>
            </a:extLst>
          </p:cNvPr>
          <p:cNvSpPr txBox="1"/>
          <p:nvPr/>
        </p:nvSpPr>
        <p:spPr>
          <a:xfrm>
            <a:off x="3038981" y="792856"/>
            <a:ext cx="8619306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b="1" dirty="0"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b="1" dirty="0"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tx1"/>
              </a:solidFill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chemeClr val="tx1"/>
                </a:solidFill>
                <a:latin typeface="AR JULIAN" panose="02000000000000000000" pitchFamily="2" charset="0"/>
              </a:rPr>
              <a:t>¿Cómo arranca la Tx? ¿Cómo se envía el primer dato?</a:t>
            </a:r>
          </a:p>
          <a:p>
            <a:pPr marL="447675" algn="just">
              <a:spcAft>
                <a:spcPts val="1200"/>
              </a:spcAft>
            </a:pPr>
            <a:r>
              <a:rPr lang="es-AR" sz="2000" dirty="0">
                <a:solidFill>
                  <a:schemeClr val="tx1"/>
                </a:solidFill>
              </a:rPr>
              <a:t>Hay que habilitar las Int de Tx desde pushTx()  </a:t>
            </a:r>
          </a:p>
          <a:p>
            <a:pPr marL="447675" algn="ctr">
              <a:spcAft>
                <a:spcPts val="1200"/>
              </a:spcAft>
            </a:pPr>
            <a:r>
              <a:rPr lang="es-AR" sz="2000" dirty="0">
                <a:solidFill>
                  <a:srgbClr val="FF0000"/>
                </a:solidFill>
              </a:rPr>
              <a:t>#define       START_TX     (USART0-&gt;INTENSET = (1 &lt;&lt; 2))</a:t>
            </a:r>
          </a:p>
          <a:p>
            <a:pPr marL="447675" algn="ctr">
              <a:spcAft>
                <a:spcPts val="1200"/>
              </a:spcAft>
            </a:pPr>
            <a:endParaRPr lang="es-AR" sz="1100" dirty="0">
              <a:solidFill>
                <a:schemeClr val="tx1"/>
              </a:solidFill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schemeClr val="tx1"/>
                </a:solidFill>
              </a:rPr>
              <a:t>Una vez iniciada una transmisión asincrónica serie por interrupciones, cada vez que se serializa un dato (TXDAT vacío), la UART vuelve a interrumpir para sacar el siguiente dato.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chemeClr val="tx1"/>
                </a:solidFill>
                <a:latin typeface="AR JULIAN" panose="02000000000000000000" pitchFamily="2" charset="0"/>
              </a:rPr>
              <a:t>¿y cuando despache el último dato? … ¿vuelve a interrumpir? </a:t>
            </a:r>
            <a:r>
              <a:rPr lang="es-AR" sz="2000" dirty="0">
                <a:solidFill>
                  <a:schemeClr val="tx1"/>
                </a:solidFill>
              </a:rPr>
              <a:t>&gt;&gt; </a:t>
            </a:r>
            <a:r>
              <a:rPr lang="es-AR" sz="2000" b="1" dirty="0">
                <a:solidFill>
                  <a:srgbClr val="FF0000"/>
                </a:solidFill>
                <a:latin typeface="AR JULIAN" panose="02000000000000000000" pitchFamily="2" charset="0"/>
              </a:rPr>
              <a:t>SI!</a:t>
            </a:r>
          </a:p>
          <a:p>
            <a:pPr marL="447675" algn="just">
              <a:spcAft>
                <a:spcPts val="1200"/>
              </a:spcAft>
            </a:pPr>
            <a:r>
              <a:rPr lang="es-AR" sz="2000" dirty="0">
                <a:solidFill>
                  <a:schemeClr val="tx1"/>
                </a:solidFill>
              </a:rPr>
              <a:t>La isr, al determinar que no hay otro carácter a despachar, debe deshabilitar la Interrupción de Tx y marcar con un flag global (</a:t>
            </a:r>
            <a:r>
              <a:rPr lang="es-AR" sz="2000" i="1" dirty="0">
                <a:solidFill>
                  <a:schemeClr val="accent2"/>
                </a:solidFill>
              </a:rPr>
              <a:t>txStart</a:t>
            </a:r>
            <a:r>
              <a:rPr lang="es-AR" sz="2000" dirty="0">
                <a:solidFill>
                  <a:schemeClr val="tx1"/>
                </a:solidFill>
              </a:rPr>
              <a:t> por ejemplo), que concluyó la transmisión; de modo tal de hacerle saber al main que, cuando quiera recomenzar otra Tx, deberá volver a habilitar la Interrupción de </a:t>
            </a:r>
            <a:r>
              <a:rPr lang="es-AR" sz="2000" dirty="0" err="1">
                <a:solidFill>
                  <a:schemeClr val="tx1"/>
                </a:solidFill>
              </a:rPr>
              <a:t>Tx</a:t>
            </a:r>
            <a:r>
              <a:rPr lang="es-AR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38F6040-E6EA-4DC6-A12A-04C8ADAA9FC2}"/>
              </a:ext>
            </a:extLst>
          </p:cNvPr>
          <p:cNvSpPr/>
          <p:nvPr/>
        </p:nvSpPr>
        <p:spPr>
          <a:xfrm>
            <a:off x="3313501" y="4286120"/>
            <a:ext cx="8331274" cy="15696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¿y cuando despache el último dato? … ¿vuelve a interrumpir?</a:t>
            </a:r>
          </a:p>
          <a:p>
            <a:endParaRPr lang="es-AR" b="1" dirty="0">
              <a:latin typeface="AR JULIAN" panose="02000000000000000000" pitchFamily="2" charset="0"/>
            </a:endParaRPr>
          </a:p>
          <a:p>
            <a:pPr algn="ctr"/>
            <a:r>
              <a:rPr lang="es-AR" b="1" dirty="0">
                <a:latin typeface="AR JULIAN" panose="02000000000000000000" pitchFamily="2" charset="0"/>
              </a:rPr>
              <a:t>(¡había que tener paciencia hasta aquí!!)</a:t>
            </a:r>
          </a:p>
          <a:p>
            <a:endParaRPr lang="es-AR" b="1" dirty="0">
              <a:latin typeface="AR JULIAN" panose="02000000000000000000" pitchFamily="2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1E9648-0FFD-47B3-A7E6-CD8D2D2F6D06}"/>
              </a:ext>
            </a:extLst>
          </p:cNvPr>
          <p:cNvSpPr/>
          <p:nvPr/>
        </p:nvSpPr>
        <p:spPr>
          <a:xfrm>
            <a:off x="3300480" y="3241215"/>
            <a:ext cx="8331274" cy="9925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endParaRPr lang="es-AR" b="1" dirty="0">
              <a:latin typeface="AR JULIAN" panose="02000000000000000000" pitchFamily="2" charset="0"/>
            </a:endParaRPr>
          </a:p>
          <a:p>
            <a:pPr algn="just"/>
            <a:r>
              <a:rPr lang="es-AR" b="1" dirty="0">
                <a:solidFill>
                  <a:srgbClr val="FF0000"/>
                </a:solidFill>
              </a:rPr>
              <a:t>¿y cómo se automatiza el envío de los caracteres?</a:t>
            </a:r>
          </a:p>
          <a:p>
            <a:pPr algn="just"/>
            <a:endParaRPr lang="es-AR" sz="1050" b="1" dirty="0">
              <a:solidFill>
                <a:srgbClr val="FF0000"/>
              </a:solidFill>
            </a:endParaRPr>
          </a:p>
        </p:txBody>
      </p:sp>
      <p:sp>
        <p:nvSpPr>
          <p:cNvPr id="11" name="3 Marcador de fecha">
            <a:extLst>
              <a:ext uri="{FF2B5EF4-FFF2-40B4-BE49-F238E27FC236}">
                <a16:creationId xmlns:a16="http://schemas.microsoft.com/office/drawing/2014/main" id="{C85F8AE5-FA71-46D4-AD4E-C9F3C5DB746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2" name="4 Marcador de pie de página">
            <a:extLst>
              <a:ext uri="{FF2B5EF4-FFF2-40B4-BE49-F238E27FC236}">
                <a16:creationId xmlns:a16="http://schemas.microsoft.com/office/drawing/2014/main" id="{67EC46C6-D40C-4039-9E3E-C9E6A81E808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15" name="33 Marcador de número de diapositiva">
            <a:extLst>
              <a:ext uri="{FF2B5EF4-FFF2-40B4-BE49-F238E27FC236}">
                <a16:creationId xmlns:a16="http://schemas.microsoft.com/office/drawing/2014/main" id="{CB5E1EB1-2363-48CC-AAE5-1E5D6F9496B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36</a:t>
            </a:fld>
            <a:endParaRPr lang="es-ES" altLang="es-AR"/>
          </a:p>
        </p:txBody>
      </p:sp>
      <p:sp>
        <p:nvSpPr>
          <p:cNvPr id="16" name="Pentágono 26">
            <a:extLst>
              <a:ext uri="{FF2B5EF4-FFF2-40B4-BE49-F238E27FC236}">
                <a16:creationId xmlns:a16="http://schemas.microsoft.com/office/drawing/2014/main" id="{4A4B934E-E33B-42BB-9FAA-F4C34F02956F}"/>
              </a:ext>
            </a:extLst>
          </p:cNvPr>
          <p:cNvSpPr/>
          <p:nvPr/>
        </p:nvSpPr>
        <p:spPr>
          <a:xfrm>
            <a:off x="8832304" y="6341731"/>
            <a:ext cx="1872208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dirty="0"/>
              <a:t>pushTx() </a:t>
            </a:r>
            <a:r>
              <a:rPr lang="es-AR" sz="1800" dirty="0" err="1"/>
              <a:t>conpleta</a:t>
            </a:r>
            <a:endParaRPr lang="es-AR" sz="1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D75DBA-261D-4DBF-A4CF-094EA2C82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398" y="1344818"/>
            <a:ext cx="2689179" cy="1278462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6CD34ED0-EF71-4323-8BB5-1494EEE3BE8B}"/>
              </a:ext>
            </a:extLst>
          </p:cNvPr>
          <p:cNvGrpSpPr/>
          <p:nvPr/>
        </p:nvGrpSpPr>
        <p:grpSpPr>
          <a:xfrm>
            <a:off x="594883" y="2754371"/>
            <a:ext cx="2873610" cy="2025840"/>
            <a:chOff x="450867" y="3988251"/>
            <a:chExt cx="2873610" cy="2025840"/>
          </a:xfrm>
        </p:grpSpPr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EDFEDB4B-6A4F-4AB8-9806-6E760B02CB2F}"/>
                </a:ext>
              </a:extLst>
            </p:cNvPr>
            <p:cNvCxnSpPr/>
            <p:nvPr/>
          </p:nvCxnSpPr>
          <p:spPr bwMode="auto">
            <a:xfrm>
              <a:off x="2432781" y="5355007"/>
              <a:ext cx="891696" cy="65908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" name="Globo: línea doblada 1">
              <a:extLst>
                <a:ext uri="{FF2B5EF4-FFF2-40B4-BE49-F238E27FC236}">
                  <a16:creationId xmlns:a16="http://schemas.microsoft.com/office/drawing/2014/main" id="{A9343074-DD44-4006-9F17-369CAD1FBEF4}"/>
                </a:ext>
              </a:extLst>
            </p:cNvPr>
            <p:cNvSpPr/>
            <p:nvPr/>
          </p:nvSpPr>
          <p:spPr bwMode="auto">
            <a:xfrm>
              <a:off x="450867" y="3988251"/>
              <a:ext cx="1872208" cy="1302474"/>
            </a:xfrm>
            <a:prstGeom prst="borderCallout2">
              <a:avLst>
                <a:gd name="adj1" fmla="val 4436"/>
                <a:gd name="adj2" fmla="val 79170"/>
                <a:gd name="adj3" fmla="val 12515"/>
                <a:gd name="adj4" fmla="val 95946"/>
                <a:gd name="adj5" fmla="val -19414"/>
                <a:gd name="adj6" fmla="val 144743"/>
              </a:avLst>
            </a:prstGeom>
            <a:solidFill>
              <a:srgbClr val="FFCCFF">
                <a:alpha val="50000"/>
              </a:srgbClr>
            </a:solidFill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r>
                <a:rPr kumimoji="0" lang="es-A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¡Esto nos faltaba en pushTx()!!!!!</a:t>
              </a:r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5766DE94-3066-45FF-BBC6-C2ACEA93BCDA}"/>
              </a:ext>
            </a:extLst>
          </p:cNvPr>
          <p:cNvSpPr/>
          <p:nvPr/>
        </p:nvSpPr>
        <p:spPr>
          <a:xfrm>
            <a:off x="3323907" y="1638462"/>
            <a:ext cx="8331274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b="1" dirty="0">
                <a:solidFill>
                  <a:srgbClr val="FF0000"/>
                </a:solidFill>
              </a:rPr>
              <a:t>¿y cómo arrancó la Tx? ¿Cómo se envía el primer dato?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b="1" dirty="0"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b="1" dirty="0"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b="1" dirty="0"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b="1" dirty="0">
              <a:latin typeface="AR JULIAN" panose="02000000000000000000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B42B30-C09F-D703-1B45-A4C160D27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186" y="4961131"/>
            <a:ext cx="6522325" cy="52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9966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Rectángulo"/>
          <p:cNvSpPr/>
          <p:nvPr/>
        </p:nvSpPr>
        <p:spPr>
          <a:xfrm>
            <a:off x="12444413" y="3213100"/>
            <a:ext cx="1223962" cy="215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datoRx</a:t>
            </a:r>
            <a:endParaRPr lang="es-AR" dirty="0"/>
          </a:p>
        </p:txBody>
      </p:sp>
      <p:sp>
        <p:nvSpPr>
          <p:cNvPr id="25" name="24 Rectángulo"/>
          <p:cNvSpPr/>
          <p:nvPr/>
        </p:nvSpPr>
        <p:spPr>
          <a:xfrm>
            <a:off x="3143499" y="-387350"/>
            <a:ext cx="1223963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datoTx</a:t>
            </a:r>
            <a:endParaRPr lang="es-AR" dirty="0"/>
          </a:p>
        </p:txBody>
      </p:sp>
      <p:sp>
        <p:nvSpPr>
          <p:cNvPr id="36" name="26 CuadroTexto">
            <a:extLst>
              <a:ext uri="{FF2B5EF4-FFF2-40B4-BE49-F238E27FC236}">
                <a16:creationId xmlns:a16="http://schemas.microsoft.com/office/drawing/2014/main" id="{E382DD0E-4240-4480-A54D-1AD27126ADB8}"/>
              </a:ext>
            </a:extLst>
          </p:cNvPr>
          <p:cNvSpPr txBox="1"/>
          <p:nvPr/>
        </p:nvSpPr>
        <p:spPr>
          <a:xfrm>
            <a:off x="767408" y="1474400"/>
            <a:ext cx="1823973" cy="107721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/>
              <a:t>pushTx() completa</a:t>
            </a:r>
          </a:p>
        </p:txBody>
      </p:sp>
      <p:sp>
        <p:nvSpPr>
          <p:cNvPr id="37" name="3 Marcador de fecha">
            <a:extLst>
              <a:ext uri="{FF2B5EF4-FFF2-40B4-BE49-F238E27FC236}">
                <a16:creationId xmlns:a16="http://schemas.microsoft.com/office/drawing/2014/main" id="{59EFB278-0937-43F9-99FF-B4FEE758C88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8" name="4 Marcador de pie de página">
            <a:extLst>
              <a:ext uri="{FF2B5EF4-FFF2-40B4-BE49-F238E27FC236}">
                <a16:creationId xmlns:a16="http://schemas.microsoft.com/office/drawing/2014/main" id="{462A5896-2FB0-495B-8B32-1A0D2DC23AE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9" name="33 Marcador de número de diapositiva">
            <a:extLst>
              <a:ext uri="{FF2B5EF4-FFF2-40B4-BE49-F238E27FC236}">
                <a16:creationId xmlns:a16="http://schemas.microsoft.com/office/drawing/2014/main" id="{08E0E70F-ABF0-4D10-9147-BFE35CDDCB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37</a:t>
            </a:fld>
            <a:endParaRPr lang="es-ES" altLang="es-AR"/>
          </a:p>
        </p:txBody>
      </p:sp>
      <p:sp>
        <p:nvSpPr>
          <p:cNvPr id="41" name="22 CuadroTexto">
            <a:extLst>
              <a:ext uri="{FF2B5EF4-FFF2-40B4-BE49-F238E27FC236}">
                <a16:creationId xmlns:a16="http://schemas.microsoft.com/office/drawing/2014/main" id="{E5BA97B4-98EC-4CE0-8210-E0B26A00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83" y="2832729"/>
            <a:ext cx="3706177" cy="278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void </a:t>
            </a:r>
            <a:r>
              <a:rPr lang="es-AR" b="1" dirty="0">
                <a:solidFill>
                  <a:srgbClr val="FF0000"/>
                </a:solidFill>
              </a:rPr>
              <a:t>pushTx</a:t>
            </a:r>
            <a:r>
              <a:rPr lang="es-AR" dirty="0">
                <a:solidFill>
                  <a:srgbClr val="002060"/>
                </a:solidFill>
              </a:rPr>
              <a:t> (uint8_t dato) </a:t>
            </a:r>
            <a:r>
              <a:rPr lang="es-AR" dirty="0"/>
              <a:t>{</a:t>
            </a:r>
            <a:endParaRPr lang="es-AR" dirty="0">
              <a:solidFill>
                <a:schemeClr val="tx1"/>
              </a:solidFill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dirty="0">
                <a:solidFill>
                  <a:schemeClr val="tx1"/>
                </a:solidFill>
              </a:rPr>
              <a:t>      </a:t>
            </a:r>
            <a:r>
              <a:rPr lang="es-AR" dirty="0">
                <a:solidFill>
                  <a:schemeClr val="tx1"/>
                </a:solidFill>
                <a:latin typeface="Calibri" pitchFamily="34" charset="0"/>
              </a:rPr>
              <a:t>BufferTx [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inx_tx_in</a:t>
            </a:r>
            <a:r>
              <a:rPr lang="es-AR" dirty="0">
                <a:solidFill>
                  <a:schemeClr val="tx1"/>
                </a:solidFill>
                <a:latin typeface="Calibri" pitchFamily="34" charset="0"/>
              </a:rPr>
              <a:t>] =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dirty="0">
                <a:solidFill>
                  <a:schemeClr val="tx1"/>
                </a:solidFill>
              </a:rPr>
              <a:t>     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inx_tx_in </a:t>
            </a:r>
            <a:r>
              <a:rPr lang="es-AR" dirty="0">
                <a:solidFill>
                  <a:schemeClr val="tx1"/>
                </a:solidFill>
                <a:latin typeface="Calibri" pitchFamily="34" charset="0"/>
              </a:rPr>
              <a:t>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dirty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inx_tx_in</a:t>
            </a:r>
            <a:r>
              <a:rPr lang="es-AR" dirty="0">
                <a:solidFill>
                  <a:schemeClr val="tx1"/>
                </a:solidFill>
                <a:latin typeface="Calibri" pitchFamily="34" charset="0"/>
              </a:rPr>
              <a:t> %= </a:t>
            </a:r>
            <a:r>
              <a:rPr lang="es-AR" sz="1600" dirty="0">
                <a:solidFill>
                  <a:schemeClr val="tx1"/>
                </a:solidFill>
                <a:latin typeface="Calibri" pitchFamily="34" charset="0"/>
              </a:rPr>
              <a:t>TOPE_BUFFER_TX;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dirty="0">
                <a:solidFill>
                  <a:schemeClr val="accent2"/>
                </a:solidFill>
                <a:latin typeface="Calibri" pitchFamily="34" charset="0"/>
              </a:rPr>
              <a:t>       //OJO que falta algo….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dirty="0">
                <a:latin typeface="Calibri" pitchFamily="34" charset="0"/>
              </a:rPr>
              <a:t>}</a:t>
            </a:r>
            <a:endParaRPr lang="es-AR" dirty="0"/>
          </a:p>
        </p:txBody>
      </p:sp>
      <p:sp>
        <p:nvSpPr>
          <p:cNvPr id="43" name="Pentágono 26">
            <a:extLst>
              <a:ext uri="{FF2B5EF4-FFF2-40B4-BE49-F238E27FC236}">
                <a16:creationId xmlns:a16="http://schemas.microsoft.com/office/drawing/2014/main" id="{BF62D4CF-F285-4038-A966-04B6E1BC5557}"/>
              </a:ext>
            </a:extLst>
          </p:cNvPr>
          <p:cNvSpPr/>
          <p:nvPr/>
        </p:nvSpPr>
        <p:spPr>
          <a:xfrm>
            <a:off x="8832304" y="6341731"/>
            <a:ext cx="1872208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txStart = 0?</a:t>
            </a:r>
            <a:endParaRPr lang="es-AR" sz="1600" dirty="0"/>
          </a:p>
        </p:txBody>
      </p:sp>
      <p:sp>
        <p:nvSpPr>
          <p:cNvPr id="44" name="22 CuadroTexto">
            <a:extLst>
              <a:ext uri="{FF2B5EF4-FFF2-40B4-BE49-F238E27FC236}">
                <a16:creationId xmlns:a16="http://schemas.microsoft.com/office/drawing/2014/main" id="{D7907EB3-2384-4CD0-9049-4C5EE788A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192" y="1505558"/>
            <a:ext cx="8019439" cy="4188198"/>
          </a:xfrm>
          <a:prstGeom prst="rect">
            <a:avLst/>
          </a:prstGeom>
          <a:solidFill>
            <a:srgbClr val="CCECFF">
              <a:alpha val="50000"/>
            </a:srgbClr>
          </a:solidFill>
          <a:ln>
            <a:noFill/>
          </a:ln>
          <a:effectLst>
            <a:glow rad="101600">
              <a:srgbClr val="EC5714">
                <a:alpha val="4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AR" sz="2800" dirty="0">
                <a:solidFill>
                  <a:srgbClr val="002060"/>
                </a:solidFill>
              </a:rPr>
              <a:t>void </a:t>
            </a:r>
            <a:r>
              <a:rPr lang="es-AR" sz="2800" b="1" dirty="0">
                <a:solidFill>
                  <a:srgbClr val="FF0000"/>
                </a:solidFill>
              </a:rPr>
              <a:t>pushTx</a:t>
            </a:r>
            <a:r>
              <a:rPr lang="es-AR" sz="2800" dirty="0">
                <a:solidFill>
                  <a:srgbClr val="002060"/>
                </a:solidFill>
              </a:rPr>
              <a:t> (uint8_t dato</a:t>
            </a:r>
            <a:r>
              <a:rPr lang="es-AR" sz="2800" dirty="0">
                <a:solidFill>
                  <a:schemeClr val="tx1"/>
                </a:solidFill>
              </a:rPr>
              <a:t>)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/>
              <a:t>      </a:t>
            </a:r>
            <a:r>
              <a:rPr lang="es-AR" sz="2800" dirty="0">
                <a:solidFill>
                  <a:schemeClr val="tx1"/>
                </a:solidFill>
                <a:latin typeface="Calibri" pitchFamily="34" charset="0"/>
              </a:rPr>
              <a:t>BufferTx [inx_tx_in] =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tx1"/>
                </a:solidFill>
              </a:rPr>
              <a:t>      </a:t>
            </a:r>
            <a:r>
              <a:rPr lang="es-AR" sz="2800" dirty="0">
                <a:solidFill>
                  <a:schemeClr val="tx1"/>
                </a:solidFill>
                <a:latin typeface="Calibri" pitchFamily="34" charset="0"/>
              </a:rPr>
              <a:t>inx_tx_in++;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tx1"/>
                </a:solidFill>
                <a:latin typeface="Calibri" pitchFamily="34" charset="0"/>
              </a:rPr>
              <a:t>      inx_tx_in %= TOPE_BUFFER_TX;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accent2"/>
                </a:solidFill>
                <a:latin typeface="Calibri" pitchFamily="34" charset="0"/>
              </a:rPr>
              <a:t>       if (txStart == 0) {  </a:t>
            </a:r>
            <a:r>
              <a:rPr lang="es-AR" i="1" dirty="0">
                <a:solidFill>
                  <a:srgbClr val="00B050"/>
                </a:solidFill>
                <a:latin typeface="Calibri" pitchFamily="34" charset="0"/>
              </a:rPr>
              <a:t>//si no hay comunicación en marcha</a:t>
            </a:r>
            <a:endParaRPr lang="es-AR" sz="2800" i="1" dirty="0">
              <a:solidFill>
                <a:srgbClr val="00B050"/>
              </a:solidFill>
              <a:latin typeface="Calibri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accent2"/>
                </a:solidFill>
                <a:latin typeface="Calibri" pitchFamily="34" charset="0"/>
              </a:rPr>
              <a:t>	       txStart = 1;	    </a:t>
            </a:r>
            <a:r>
              <a:rPr lang="es-AR" i="1" dirty="0">
                <a:solidFill>
                  <a:srgbClr val="00B050"/>
                </a:solidFill>
                <a:latin typeface="Calibri" pitchFamily="34" charset="0"/>
              </a:rPr>
              <a:t>//señalizo que arrancó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accent2"/>
                </a:solidFill>
                <a:latin typeface="Calibri" pitchFamily="34" charset="0"/>
              </a:rPr>
              <a:t>	       START_TX;       </a:t>
            </a:r>
            <a:r>
              <a:rPr lang="es-AR" i="1" dirty="0">
                <a:solidFill>
                  <a:srgbClr val="00B050"/>
                </a:solidFill>
                <a:latin typeface="Calibri" pitchFamily="34" charset="0"/>
              </a:rPr>
              <a:t>//habilito Int de Tx</a:t>
            </a:r>
            <a:endParaRPr lang="es-AR" sz="2800" dirty="0">
              <a:solidFill>
                <a:schemeClr val="accent2"/>
              </a:solidFill>
              <a:latin typeface="Calibri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accent2"/>
                </a:solidFill>
                <a:latin typeface="Calibri" pitchFamily="34" charset="0"/>
              </a:rPr>
              <a:t>       }	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tx1"/>
                </a:solidFill>
                <a:latin typeface="Calibri" pitchFamily="34" charset="0"/>
              </a:rPr>
              <a:t>}</a:t>
            </a:r>
            <a:endParaRPr lang="es-AR" sz="2800" dirty="0">
              <a:solidFill>
                <a:schemeClr val="tx1"/>
              </a:solidFill>
            </a:endParaRPr>
          </a:p>
        </p:txBody>
      </p:sp>
      <p:sp>
        <p:nvSpPr>
          <p:cNvPr id="45" name="30 Llamada con línea 1">
            <a:extLst>
              <a:ext uri="{FF2B5EF4-FFF2-40B4-BE49-F238E27FC236}">
                <a16:creationId xmlns:a16="http://schemas.microsoft.com/office/drawing/2014/main" id="{9B8A004B-993F-45CB-B14E-3CBFB0322643}"/>
              </a:ext>
            </a:extLst>
          </p:cNvPr>
          <p:cNvSpPr/>
          <p:nvPr/>
        </p:nvSpPr>
        <p:spPr>
          <a:xfrm>
            <a:off x="3575720" y="437335"/>
            <a:ext cx="7266221" cy="537261"/>
          </a:xfrm>
          <a:prstGeom prst="borderCallout1">
            <a:avLst>
              <a:gd name="adj1" fmla="val -1092"/>
              <a:gd name="adj2" fmla="val 378"/>
              <a:gd name="adj3" fmla="val -3480"/>
              <a:gd name="adj4" fmla="val 639"/>
            </a:avLst>
          </a:prstGeom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400" dirty="0"/>
              <a:t>#define   START_TX        (USART0-&gt;INTENSET = (1 &lt;&lt; 2))</a:t>
            </a: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6FC1683-4C3B-4306-A63E-8992D8CE2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496" y="3855262"/>
            <a:ext cx="2219609" cy="2774511"/>
          </a:xfrm>
          <a:prstGeom prst="rect">
            <a:avLst/>
          </a:prstGeom>
        </p:spPr>
      </p:pic>
      <p:sp>
        <p:nvSpPr>
          <p:cNvPr id="6" name="Bocadillo nube: nube 5">
            <a:extLst>
              <a:ext uri="{FF2B5EF4-FFF2-40B4-BE49-F238E27FC236}">
                <a16:creationId xmlns:a16="http://schemas.microsoft.com/office/drawing/2014/main" id="{31DB886C-C8BA-40DD-8D24-DAB9A3716306}"/>
              </a:ext>
            </a:extLst>
          </p:cNvPr>
          <p:cNvSpPr/>
          <p:nvPr/>
        </p:nvSpPr>
        <p:spPr bwMode="auto">
          <a:xfrm>
            <a:off x="9276401" y="1295536"/>
            <a:ext cx="2711624" cy="1077218"/>
          </a:xfrm>
          <a:prstGeom prst="cloudCallout">
            <a:avLst>
              <a:gd name="adj1" fmla="val 15630"/>
              <a:gd name="adj2" fmla="val 19808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¿y quien hace txStart = 0?</a:t>
            </a:r>
          </a:p>
        </p:txBody>
      </p:sp>
    </p:spTree>
    <p:extLst>
      <p:ext uri="{BB962C8B-B14F-4D97-AF65-F5344CB8AC3E}">
        <p14:creationId xmlns:p14="http://schemas.microsoft.com/office/powerpoint/2010/main" val="331020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Rectángulo"/>
          <p:cNvSpPr/>
          <p:nvPr/>
        </p:nvSpPr>
        <p:spPr>
          <a:xfrm>
            <a:off x="12444413" y="3213100"/>
            <a:ext cx="1223962" cy="215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datoRx</a:t>
            </a:r>
            <a:endParaRPr lang="es-AR" dirty="0"/>
          </a:p>
        </p:txBody>
      </p:sp>
      <p:sp>
        <p:nvSpPr>
          <p:cNvPr id="25" name="24 Rectángulo"/>
          <p:cNvSpPr/>
          <p:nvPr/>
        </p:nvSpPr>
        <p:spPr>
          <a:xfrm>
            <a:off x="3143499" y="-387350"/>
            <a:ext cx="1223963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datoTx</a:t>
            </a:r>
            <a:endParaRPr lang="es-AR" dirty="0"/>
          </a:p>
        </p:txBody>
      </p:sp>
      <p:sp>
        <p:nvSpPr>
          <p:cNvPr id="36" name="26 CuadroTexto">
            <a:extLst>
              <a:ext uri="{FF2B5EF4-FFF2-40B4-BE49-F238E27FC236}">
                <a16:creationId xmlns:a16="http://schemas.microsoft.com/office/drawing/2014/main" id="{E382DD0E-4240-4480-A54D-1AD27126ADB8}"/>
              </a:ext>
            </a:extLst>
          </p:cNvPr>
          <p:cNvSpPr txBox="1"/>
          <p:nvPr/>
        </p:nvSpPr>
        <p:spPr>
          <a:xfrm>
            <a:off x="1487488" y="350234"/>
            <a:ext cx="6385610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/>
              <a:t>¿Quién avisa que terminó la Tx?</a:t>
            </a:r>
          </a:p>
        </p:txBody>
      </p:sp>
      <p:sp>
        <p:nvSpPr>
          <p:cNvPr id="37" name="3 Marcador de fecha">
            <a:extLst>
              <a:ext uri="{FF2B5EF4-FFF2-40B4-BE49-F238E27FC236}">
                <a16:creationId xmlns:a16="http://schemas.microsoft.com/office/drawing/2014/main" id="{59EFB278-0937-43F9-99FF-B4FEE758C88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8" name="4 Marcador de pie de página">
            <a:extLst>
              <a:ext uri="{FF2B5EF4-FFF2-40B4-BE49-F238E27FC236}">
                <a16:creationId xmlns:a16="http://schemas.microsoft.com/office/drawing/2014/main" id="{462A5896-2FB0-495B-8B32-1A0D2DC23AE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9" name="33 Marcador de número de diapositiva">
            <a:extLst>
              <a:ext uri="{FF2B5EF4-FFF2-40B4-BE49-F238E27FC236}">
                <a16:creationId xmlns:a16="http://schemas.microsoft.com/office/drawing/2014/main" id="{08E0E70F-ABF0-4D10-9147-BFE35CDDCB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38</a:t>
            </a:fld>
            <a:endParaRPr lang="es-ES" altLang="es-AR"/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6FC1683-4C3B-4306-A63E-8992D8CE2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8" y="3920447"/>
            <a:ext cx="1784112" cy="223014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5FD680F-B8EE-434F-BC0C-DC7004CDB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474" y="1586953"/>
            <a:ext cx="2976791" cy="1794519"/>
          </a:xfrm>
          <a:prstGeom prst="rect">
            <a:avLst/>
          </a:prstGeom>
        </p:spPr>
      </p:pic>
      <p:sp>
        <p:nvSpPr>
          <p:cNvPr id="6" name="Bocadillo nube: nube 5">
            <a:extLst>
              <a:ext uri="{FF2B5EF4-FFF2-40B4-BE49-F238E27FC236}">
                <a16:creationId xmlns:a16="http://schemas.microsoft.com/office/drawing/2014/main" id="{31DB886C-C8BA-40DD-8D24-DAB9A3716306}"/>
              </a:ext>
            </a:extLst>
          </p:cNvPr>
          <p:cNvSpPr/>
          <p:nvPr/>
        </p:nvSpPr>
        <p:spPr bwMode="auto">
          <a:xfrm>
            <a:off x="1607280" y="2986033"/>
            <a:ext cx="2711624" cy="1077218"/>
          </a:xfrm>
          <a:prstGeom prst="cloudCallout">
            <a:avLst>
              <a:gd name="adj1" fmla="val -53797"/>
              <a:gd name="adj2" fmla="val 83235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¿y quien hace txStart = 0?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AB3C2DB-BBCE-4216-BDED-5E34614AA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51" y="4795081"/>
            <a:ext cx="2608614" cy="1350889"/>
          </a:xfrm>
          <a:prstGeom prst="rect">
            <a:avLst/>
          </a:prstGeom>
        </p:spPr>
      </p:pic>
      <p:sp>
        <p:nvSpPr>
          <p:cNvPr id="17" name="Bocadillo nube: nube 16">
            <a:extLst>
              <a:ext uri="{FF2B5EF4-FFF2-40B4-BE49-F238E27FC236}">
                <a16:creationId xmlns:a16="http://schemas.microsoft.com/office/drawing/2014/main" id="{0E6A26B5-FB01-475E-8646-0D4174D51ECC}"/>
              </a:ext>
            </a:extLst>
          </p:cNvPr>
          <p:cNvSpPr/>
          <p:nvPr/>
        </p:nvSpPr>
        <p:spPr bwMode="auto">
          <a:xfrm>
            <a:off x="5184404" y="2618608"/>
            <a:ext cx="3287688" cy="1889574"/>
          </a:xfrm>
          <a:prstGeom prst="cloudCallout">
            <a:avLst>
              <a:gd name="adj1" fmla="val -49342"/>
              <a:gd name="adj2" fmla="val 6432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Cuando eso ocurra hago txStart = 0 en la isr!!!!</a:t>
            </a:r>
          </a:p>
        </p:txBody>
      </p:sp>
      <p:sp>
        <p:nvSpPr>
          <p:cNvPr id="18" name="Bocadillo nube: nube 17">
            <a:extLst>
              <a:ext uri="{FF2B5EF4-FFF2-40B4-BE49-F238E27FC236}">
                <a16:creationId xmlns:a16="http://schemas.microsoft.com/office/drawing/2014/main" id="{AB8D17A0-512D-4B68-987D-5DC38E0493B7}"/>
              </a:ext>
            </a:extLst>
          </p:cNvPr>
          <p:cNvSpPr/>
          <p:nvPr/>
        </p:nvSpPr>
        <p:spPr bwMode="auto">
          <a:xfrm>
            <a:off x="2428199" y="1424752"/>
            <a:ext cx="3589102" cy="1516254"/>
          </a:xfrm>
          <a:prstGeom prst="cloudCallout">
            <a:avLst>
              <a:gd name="adj1" fmla="val -75600"/>
              <a:gd name="adj2" fmla="val 13249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¡Tiene que ser aquel que sabe que no hay mas nada para transmitir!!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DA5F276A-5B8D-443D-AB48-50B80094D5F0}"/>
              </a:ext>
            </a:extLst>
          </p:cNvPr>
          <p:cNvSpPr/>
          <p:nvPr/>
        </p:nvSpPr>
        <p:spPr bwMode="auto">
          <a:xfrm>
            <a:off x="6298853" y="1802494"/>
            <a:ext cx="661243" cy="449414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B4325D1-BE68-45C0-9587-3BD7257D9B07}"/>
              </a:ext>
            </a:extLst>
          </p:cNvPr>
          <p:cNvSpPr/>
          <p:nvPr/>
        </p:nvSpPr>
        <p:spPr bwMode="auto">
          <a:xfrm>
            <a:off x="7104323" y="1510747"/>
            <a:ext cx="4897203" cy="885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s-A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</a:t>
            </a:r>
            <a:r>
              <a:rPr lang="es-A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popTx() </a:t>
            </a:r>
            <a:r>
              <a:rPr lang="es-A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devuelve -1 en caso de que los índices </a:t>
            </a:r>
            <a:r>
              <a:rPr lang="es-A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esten</a:t>
            </a:r>
            <a:r>
              <a:rPr lang="es-A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empatados!!!</a:t>
            </a:r>
            <a:endParaRPr kumimoji="0" lang="es-A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A555C10-6738-40B9-A4CB-2E13EBBF8040}"/>
              </a:ext>
            </a:extLst>
          </p:cNvPr>
          <p:cNvGrpSpPr/>
          <p:nvPr/>
        </p:nvGrpSpPr>
        <p:grpSpPr>
          <a:xfrm>
            <a:off x="8394020" y="2406144"/>
            <a:ext cx="4041160" cy="3836376"/>
            <a:chOff x="8394020" y="2406144"/>
            <a:chExt cx="4041160" cy="3836376"/>
          </a:xfrm>
        </p:grpSpPr>
        <p:grpSp>
          <p:nvGrpSpPr>
            <p:cNvPr id="21" name="15 Grupo">
              <a:extLst>
                <a:ext uri="{FF2B5EF4-FFF2-40B4-BE49-F238E27FC236}">
                  <a16:creationId xmlns:a16="http://schemas.microsoft.com/office/drawing/2014/main" id="{E9F09ED1-3B91-4E31-A710-140977D03D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6333" y="2668460"/>
              <a:ext cx="1223963" cy="1223962"/>
              <a:chOff x="3563888" y="1052736"/>
              <a:chExt cx="1224136" cy="1224136"/>
            </a:xfrm>
          </p:grpSpPr>
          <p:sp>
            <p:nvSpPr>
              <p:cNvPr id="22" name="10 Rectángulo">
                <a:extLst>
                  <a:ext uri="{FF2B5EF4-FFF2-40B4-BE49-F238E27FC236}">
                    <a16:creationId xmlns:a16="http://schemas.microsoft.com/office/drawing/2014/main" id="{BC8211CB-25AD-4720-B4EF-2D4FE0C70D86}"/>
                  </a:ext>
                </a:extLst>
              </p:cNvPr>
              <p:cNvSpPr/>
              <p:nvPr/>
            </p:nvSpPr>
            <p:spPr>
              <a:xfrm>
                <a:off x="3563888" y="1052736"/>
                <a:ext cx="1224136" cy="2159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/>
              </a:p>
            </p:txBody>
          </p:sp>
          <p:sp>
            <p:nvSpPr>
              <p:cNvPr id="23" name="11 Rectángulo">
                <a:extLst>
                  <a:ext uri="{FF2B5EF4-FFF2-40B4-BE49-F238E27FC236}">
                    <a16:creationId xmlns:a16="http://schemas.microsoft.com/office/drawing/2014/main" id="{BCA4D19B-0EFB-4B2B-BE3D-B8260E7EB9FA}"/>
                  </a:ext>
                </a:extLst>
              </p:cNvPr>
              <p:cNvSpPr/>
              <p:nvPr/>
            </p:nvSpPr>
            <p:spPr>
              <a:xfrm>
                <a:off x="3563888" y="1268667"/>
                <a:ext cx="1224136" cy="2159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/>
              </a:p>
            </p:txBody>
          </p:sp>
          <p:sp>
            <p:nvSpPr>
              <p:cNvPr id="24" name="12 Rectángulo">
                <a:extLst>
                  <a:ext uri="{FF2B5EF4-FFF2-40B4-BE49-F238E27FC236}">
                    <a16:creationId xmlns:a16="http://schemas.microsoft.com/office/drawing/2014/main" id="{D900A1C8-6DB6-401D-9FC3-4FB9FF6F912C}"/>
                  </a:ext>
                </a:extLst>
              </p:cNvPr>
              <p:cNvSpPr/>
              <p:nvPr/>
            </p:nvSpPr>
            <p:spPr>
              <a:xfrm>
                <a:off x="3563888" y="1484597"/>
                <a:ext cx="1224136" cy="2159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/>
              </a:p>
            </p:txBody>
          </p:sp>
          <p:sp>
            <p:nvSpPr>
              <p:cNvPr id="26" name="13 Rectángulo">
                <a:extLst>
                  <a:ext uri="{FF2B5EF4-FFF2-40B4-BE49-F238E27FC236}">
                    <a16:creationId xmlns:a16="http://schemas.microsoft.com/office/drawing/2014/main" id="{21D9408B-6EC5-40D0-A3F8-FB307B65132F}"/>
                  </a:ext>
                </a:extLst>
              </p:cNvPr>
              <p:cNvSpPr/>
              <p:nvPr/>
            </p:nvSpPr>
            <p:spPr>
              <a:xfrm>
                <a:off x="3563888" y="2060941"/>
                <a:ext cx="1224136" cy="2159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/>
              </a:p>
            </p:txBody>
          </p:sp>
          <p:sp>
            <p:nvSpPr>
              <p:cNvPr id="27" name="14 Rectángulo">
                <a:extLst>
                  <a:ext uri="{FF2B5EF4-FFF2-40B4-BE49-F238E27FC236}">
                    <a16:creationId xmlns:a16="http://schemas.microsoft.com/office/drawing/2014/main" id="{7E2BA141-49CC-477F-B027-EF89CB961A39}"/>
                  </a:ext>
                </a:extLst>
              </p:cNvPr>
              <p:cNvSpPr/>
              <p:nvPr/>
            </p:nvSpPr>
            <p:spPr>
              <a:xfrm>
                <a:off x="3563888" y="1700528"/>
                <a:ext cx="1224136" cy="360413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/>
              </a:p>
            </p:txBody>
          </p:sp>
        </p:grpSp>
        <p:sp>
          <p:nvSpPr>
            <p:cNvPr id="29" name="22 CuadroTexto">
              <a:extLst>
                <a:ext uri="{FF2B5EF4-FFF2-40B4-BE49-F238E27FC236}">
                  <a16:creationId xmlns:a16="http://schemas.microsoft.com/office/drawing/2014/main" id="{7ACAD140-38E6-4BAE-9335-7F22D73D2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7534" y="2406144"/>
              <a:ext cx="9620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AR" dirty="0">
                  <a:latin typeface="Calibri" pitchFamily="34" charset="0"/>
                </a:rPr>
                <a:t>BufferTx</a:t>
              </a:r>
            </a:p>
          </p:txBody>
        </p:sp>
        <p:sp>
          <p:nvSpPr>
            <p:cNvPr id="30" name="36 Flecha a la derecha con bandas">
              <a:extLst>
                <a:ext uri="{FF2B5EF4-FFF2-40B4-BE49-F238E27FC236}">
                  <a16:creationId xmlns:a16="http://schemas.microsoft.com/office/drawing/2014/main" id="{F7557C0A-50CE-4B5D-B10F-5AD3129E3A89}"/>
                </a:ext>
              </a:extLst>
            </p:cNvPr>
            <p:cNvSpPr/>
            <p:nvPr/>
          </p:nvSpPr>
          <p:spPr>
            <a:xfrm rot="942629">
              <a:off x="10159452" y="3311468"/>
              <a:ext cx="1235821" cy="576064"/>
            </a:xfrm>
            <a:prstGeom prst="strip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/>
                <a:t>pop</a:t>
              </a:r>
            </a:p>
          </p:txBody>
        </p:sp>
        <p:sp>
          <p:nvSpPr>
            <p:cNvPr id="31" name="22 CuadroTexto">
              <a:extLst>
                <a:ext uri="{FF2B5EF4-FFF2-40B4-BE49-F238E27FC236}">
                  <a16:creationId xmlns:a16="http://schemas.microsoft.com/office/drawing/2014/main" id="{AD8CA582-A912-40EC-AF93-56F31A816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4020" y="4026529"/>
              <a:ext cx="4041160" cy="2215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AR" dirty="0">
                  <a:solidFill>
                    <a:srgbClr val="002060"/>
                  </a:solidFill>
                </a:rPr>
                <a:t>uint16_t  </a:t>
              </a:r>
              <a:r>
                <a:rPr lang="es-AR" b="1" dirty="0">
                  <a:solidFill>
                    <a:srgbClr val="002060"/>
                  </a:solidFill>
                </a:rPr>
                <a:t>popTx</a:t>
              </a:r>
              <a:r>
                <a:rPr lang="es-AR" dirty="0">
                  <a:solidFill>
                    <a:srgbClr val="002060"/>
                  </a:solidFill>
                </a:rPr>
                <a:t> (void)</a:t>
              </a:r>
            </a:p>
            <a:p>
              <a:r>
                <a:rPr lang="es-AR" dirty="0">
                  <a:solidFill>
                    <a:srgbClr val="002060"/>
                  </a:solidFill>
                </a:rPr>
                <a:t>{</a:t>
              </a:r>
            </a:p>
            <a:p>
              <a:r>
                <a:rPr lang="es-AR" sz="1600" i="1" dirty="0">
                  <a:solidFill>
                    <a:srgbClr val="00B050"/>
                  </a:solidFill>
                </a:rPr>
                <a:t>/* </a:t>
              </a:r>
              <a:r>
                <a:rPr lang="es-AR" sz="1600" b="1" i="1" dirty="0">
                  <a:solidFill>
                    <a:srgbClr val="00B050"/>
                  </a:solidFill>
                </a:rPr>
                <a:t>FW: </a:t>
              </a:r>
            </a:p>
            <a:p>
              <a:pPr>
                <a:buFont typeface="Arial" pitchFamily="34" charset="0"/>
                <a:buChar char="•"/>
              </a:pPr>
              <a:r>
                <a:rPr lang="es-AR" sz="1600" i="1" dirty="0">
                  <a:solidFill>
                    <a:srgbClr val="00B050"/>
                  </a:solidFill>
                </a:rPr>
                <a:t>  Extrae del BufferTx el dato a transmitir</a:t>
              </a:r>
            </a:p>
            <a:p>
              <a:pPr>
                <a:buFont typeface="Arial" pitchFamily="34" charset="0"/>
                <a:buChar char="•"/>
              </a:pPr>
              <a:r>
                <a:rPr lang="es-AR" sz="1600" i="1" dirty="0">
                  <a:solidFill>
                    <a:srgbClr val="00B050"/>
                  </a:solidFill>
                </a:rPr>
                <a:t>  Incrementa índice y comprueba límite</a:t>
              </a:r>
            </a:p>
            <a:p>
              <a:pPr>
                <a:buFont typeface="Arial" pitchFamily="34" charset="0"/>
                <a:buChar char="•"/>
              </a:pPr>
              <a:r>
                <a:rPr lang="es-AR" sz="1600" i="1" dirty="0">
                  <a:solidFill>
                    <a:srgbClr val="00B050"/>
                  </a:solidFill>
                </a:rPr>
                <a:t>  Devuelve el dato o  -1 si no hay nada</a:t>
              </a:r>
            </a:p>
            <a:p>
              <a:pPr>
                <a:buFont typeface="Arial" pitchFamily="34" charset="0"/>
                <a:buChar char="•"/>
              </a:pPr>
              <a:r>
                <a:rPr lang="es-AR" sz="1600" i="1" dirty="0">
                  <a:solidFill>
                    <a:srgbClr val="00B050"/>
                  </a:solidFill>
                </a:rPr>
                <a:t>  que transmitir (BufferTx </a:t>
              </a:r>
              <a:r>
                <a:rPr lang="es-AR" sz="1600" i="1" dirty="0" err="1">
                  <a:solidFill>
                    <a:srgbClr val="00B050"/>
                  </a:solidFill>
                </a:rPr>
                <a:t>vacio</a:t>
              </a:r>
              <a:r>
                <a:rPr lang="es-AR" sz="1600" i="1" dirty="0">
                  <a:solidFill>
                    <a:srgbClr val="00B050"/>
                  </a:solidFill>
                </a:rPr>
                <a:t>)*/</a:t>
              </a:r>
            </a:p>
            <a:p>
              <a:r>
                <a:rPr lang="es-AR" dirty="0">
                  <a:solidFill>
                    <a:srgbClr val="002060"/>
                  </a:solidFill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66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6668" y="1270956"/>
            <a:ext cx="4913948" cy="482234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grpSp>
        <p:nvGrpSpPr>
          <p:cNvPr id="6149" name="15 Grupo"/>
          <p:cNvGrpSpPr>
            <a:grpSpLocks/>
          </p:cNvGrpSpPr>
          <p:nvPr/>
        </p:nvGrpSpPr>
        <p:grpSpPr bwMode="auto">
          <a:xfrm>
            <a:off x="4800601" y="1256556"/>
            <a:ext cx="1223963" cy="1223962"/>
            <a:chOff x="3563888" y="1052736"/>
            <a:chExt cx="1224136" cy="1224136"/>
          </a:xfrm>
        </p:grpSpPr>
        <p:sp>
          <p:nvSpPr>
            <p:cNvPr id="11" name="10 Rectángulo"/>
            <p:cNvSpPr/>
            <p:nvPr/>
          </p:nvSpPr>
          <p:spPr>
            <a:xfrm>
              <a:off x="3563888" y="1052736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563888" y="126866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3563888" y="148459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563888" y="2060941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3563888" y="1700528"/>
              <a:ext cx="1224136" cy="36041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grpSp>
        <p:nvGrpSpPr>
          <p:cNvPr id="6150" name="16 Grupo"/>
          <p:cNvGrpSpPr>
            <a:grpSpLocks/>
          </p:cNvGrpSpPr>
          <p:nvPr/>
        </p:nvGrpSpPr>
        <p:grpSpPr bwMode="auto">
          <a:xfrm>
            <a:off x="4800601" y="2839293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sp>
        <p:nvSpPr>
          <p:cNvPr id="6151" name="22 CuadroTexto"/>
          <p:cNvSpPr txBox="1">
            <a:spLocks noChangeArrowheads="1"/>
          </p:cNvSpPr>
          <p:nvPr/>
        </p:nvSpPr>
        <p:spPr bwMode="auto">
          <a:xfrm>
            <a:off x="4943476" y="823168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BufferTx</a:t>
            </a:r>
          </a:p>
        </p:txBody>
      </p:sp>
      <p:sp>
        <p:nvSpPr>
          <p:cNvPr id="6152" name="23 CuadroTexto"/>
          <p:cNvSpPr txBox="1">
            <a:spLocks noChangeArrowheads="1"/>
          </p:cNvSpPr>
          <p:nvPr/>
        </p:nvSpPr>
        <p:spPr bwMode="auto">
          <a:xfrm>
            <a:off x="4943475" y="2480518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BufferRx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2711451" y="-256332"/>
            <a:ext cx="1223963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/>
              <a:t>dato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12444413" y="3344118"/>
            <a:ext cx="1223962" cy="215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/>
              <a:t>dato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5231904" y="252611"/>
            <a:ext cx="3857972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sz="2400" b="1" i="1" dirty="0"/>
              <a:t>Comprendiendo el mecanismo </a:t>
            </a:r>
          </a:p>
        </p:txBody>
      </p:sp>
      <p:sp>
        <p:nvSpPr>
          <p:cNvPr id="30" name="Llamada de flecha hacia abajo 5"/>
          <p:cNvSpPr/>
          <p:nvPr/>
        </p:nvSpPr>
        <p:spPr>
          <a:xfrm>
            <a:off x="2135560" y="604158"/>
            <a:ext cx="1770560" cy="448578"/>
          </a:xfrm>
          <a:prstGeom prst="down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Primitivas</a:t>
            </a:r>
            <a:endParaRPr lang="es-AR" dirty="0"/>
          </a:p>
        </p:txBody>
      </p:sp>
      <p:sp>
        <p:nvSpPr>
          <p:cNvPr id="31" name="Llamada de flecha hacia abajo 5">
            <a:extLst>
              <a:ext uri="{FF2B5EF4-FFF2-40B4-BE49-F238E27FC236}">
                <a16:creationId xmlns:a16="http://schemas.microsoft.com/office/drawing/2014/main" id="{3C096A81-63C6-4132-AFDA-A83ABAFCFDF6}"/>
              </a:ext>
            </a:extLst>
          </p:cNvPr>
          <p:cNvSpPr/>
          <p:nvPr/>
        </p:nvSpPr>
        <p:spPr>
          <a:xfrm>
            <a:off x="8544272" y="823168"/>
            <a:ext cx="1770560" cy="448578"/>
          </a:xfrm>
          <a:prstGeom prst="down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Firmware</a:t>
            </a:r>
            <a:endParaRPr lang="es-AR" dirty="0"/>
          </a:p>
        </p:txBody>
      </p:sp>
      <p:sp>
        <p:nvSpPr>
          <p:cNvPr id="32" name="22 CuadroTexto">
            <a:extLst>
              <a:ext uri="{FF2B5EF4-FFF2-40B4-BE49-F238E27FC236}">
                <a16:creationId xmlns:a16="http://schemas.microsoft.com/office/drawing/2014/main" id="{B90ACF24-6C6C-4C70-ACD9-1C48184B9145}"/>
              </a:ext>
            </a:extLst>
          </p:cNvPr>
          <p:cNvSpPr txBox="1"/>
          <p:nvPr/>
        </p:nvSpPr>
        <p:spPr>
          <a:xfrm>
            <a:off x="119336" y="2959853"/>
            <a:ext cx="1584052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dirty="0"/>
              <a:t>Estrategias para la Tx y </a:t>
            </a:r>
            <a:r>
              <a:rPr lang="es-AR" sz="2400" b="1" dirty="0" err="1"/>
              <a:t>Rx</a:t>
            </a:r>
            <a:endParaRPr lang="es-AR" sz="2400" b="1" i="1" dirty="0"/>
          </a:p>
        </p:txBody>
      </p:sp>
      <p:sp>
        <p:nvSpPr>
          <p:cNvPr id="29" name="3 Marcador de fecha">
            <a:extLst>
              <a:ext uri="{FF2B5EF4-FFF2-40B4-BE49-F238E27FC236}">
                <a16:creationId xmlns:a16="http://schemas.microsoft.com/office/drawing/2014/main" id="{A35692C1-7679-46C6-8FB1-F44348D552E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3" name="4 Marcador de pie de página">
            <a:extLst>
              <a:ext uri="{FF2B5EF4-FFF2-40B4-BE49-F238E27FC236}">
                <a16:creationId xmlns:a16="http://schemas.microsoft.com/office/drawing/2014/main" id="{91E2A384-FA6A-4519-9457-0D43DDE12F1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4" name="33 Marcador de número de diapositiva">
            <a:extLst>
              <a:ext uri="{FF2B5EF4-FFF2-40B4-BE49-F238E27FC236}">
                <a16:creationId xmlns:a16="http://schemas.microsoft.com/office/drawing/2014/main" id="{DD0DEC78-2F62-40B1-954D-94644812735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39</a:t>
            </a:fld>
            <a:endParaRPr lang="es-ES" altLang="es-AR"/>
          </a:p>
        </p:txBody>
      </p:sp>
      <p:sp>
        <p:nvSpPr>
          <p:cNvPr id="35" name="Pentágono 26">
            <a:extLst>
              <a:ext uri="{FF2B5EF4-FFF2-40B4-BE49-F238E27FC236}">
                <a16:creationId xmlns:a16="http://schemas.microsoft.com/office/drawing/2014/main" id="{F7C3AB30-3AA2-46B1-BDED-0689B274AA53}"/>
              </a:ext>
            </a:extLst>
          </p:cNvPr>
          <p:cNvSpPr/>
          <p:nvPr/>
        </p:nvSpPr>
        <p:spPr>
          <a:xfrm>
            <a:off x="8832304" y="6341731"/>
            <a:ext cx="1944216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/>
              <a:t>Firm</a:t>
            </a:r>
            <a:r>
              <a:rPr lang="es-AR" sz="2400" b="1" dirty="0"/>
              <a:t> </a:t>
            </a:r>
            <a:r>
              <a:rPr lang="es-AR" sz="2000" dirty="0" err="1"/>
              <a:t>push</a:t>
            </a:r>
            <a:r>
              <a:rPr lang="es-AR" sz="2000" dirty="0"/>
              <a:t> y pop</a:t>
            </a:r>
            <a:endParaRPr lang="es-AR" dirty="0"/>
          </a:p>
        </p:txBody>
      </p:sp>
      <p:sp>
        <p:nvSpPr>
          <p:cNvPr id="36" name="22 CuadroTexto">
            <a:extLst>
              <a:ext uri="{FF2B5EF4-FFF2-40B4-BE49-F238E27FC236}">
                <a16:creationId xmlns:a16="http://schemas.microsoft.com/office/drawing/2014/main" id="{190ED343-637C-40DA-A61F-D70A7F04F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753" y="939500"/>
            <a:ext cx="4127358" cy="281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void </a:t>
            </a:r>
            <a:r>
              <a:rPr lang="es-AR" b="1" dirty="0">
                <a:solidFill>
                  <a:srgbClr val="FF0000"/>
                </a:solidFill>
              </a:rPr>
              <a:t>pushTx</a:t>
            </a:r>
            <a:r>
              <a:rPr lang="es-AR" dirty="0">
                <a:solidFill>
                  <a:srgbClr val="002060"/>
                </a:solidFill>
              </a:rPr>
              <a:t> (uint8_t dato</a:t>
            </a:r>
            <a:r>
              <a:rPr lang="es-AR" dirty="0">
                <a:solidFill>
                  <a:schemeClr val="tx1"/>
                </a:solidFill>
              </a:rPr>
              <a:t>)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BufferTx [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inx_tx_in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] =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inx_tx_in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inx_tx_in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%= TOPE_BUFFER_TX;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if (txStart == 0) { 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       txStart = 1;	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      START_TX;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}</a:t>
            </a:r>
            <a:endParaRPr lang="es-AR" sz="1800" dirty="0">
              <a:solidFill>
                <a:schemeClr val="tx1"/>
              </a:solidFill>
            </a:endParaRPr>
          </a:p>
        </p:txBody>
      </p:sp>
      <p:sp>
        <p:nvSpPr>
          <p:cNvPr id="38" name="23 CuadroTexto">
            <a:extLst>
              <a:ext uri="{FF2B5EF4-FFF2-40B4-BE49-F238E27FC236}">
                <a16:creationId xmlns:a16="http://schemas.microsoft.com/office/drawing/2014/main" id="{EEE6A01D-E6DB-4E67-B842-3EC95804A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705" y="3382696"/>
            <a:ext cx="4722089" cy="310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int16_t </a:t>
            </a:r>
            <a:r>
              <a:rPr lang="es-AR" b="1" dirty="0" err="1">
                <a:solidFill>
                  <a:srgbClr val="FF0000"/>
                </a:solidFill>
              </a:rPr>
              <a:t>popRx</a:t>
            </a:r>
            <a:r>
              <a:rPr lang="es-AR" dirty="0">
                <a:solidFill>
                  <a:srgbClr val="002060"/>
                </a:solidFill>
              </a:rPr>
              <a:t> (void)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int16_t dato = -1;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if (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inx_rx_in</a:t>
            </a:r>
            <a:r>
              <a:rPr lang="es-AR" sz="1800" dirty="0">
                <a:solidFill>
                  <a:schemeClr val="tx1"/>
                </a:solidFill>
              </a:rPr>
              <a:t> !=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dato = bufferRx[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] 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 %=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TOPE_BUFFER_RX</a:t>
            </a:r>
            <a:r>
              <a:rPr lang="es-AR" sz="18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return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}</a:t>
            </a:r>
            <a:endParaRPr lang="es-A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72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6643 L -0.0431 0.22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09 0.22408 L 0.17278 0.2194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79 0.21945 L 0.45195 0.6136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195 0.61366 L 0.46172 0.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171 0.68959 L 0.94205 0.6895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07 -0.09259 L -0.35234 -0.0979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7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82 -0.06643 L -0.35234 -0.0562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234 -0.05625 L -0.6289 -0.0724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1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89 -0.07245 L -1.0138 0.3407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45" y="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8" grpId="0" animBg="1"/>
      <p:bldP spid="28" grpId="1" animBg="1"/>
      <p:bldP spid="28" grpId="2" animBg="1"/>
      <p:bldP spid="28" grpId="3" animBg="1"/>
      <p:bldP spid="28" grpId="4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3 Marcador de fecha"/>
          <p:cNvSpPr>
            <a:spLocks noGrp="1"/>
          </p:cNvSpPr>
          <p:nvPr>
            <p:ph type="dt" idx="10"/>
          </p:nvPr>
        </p:nvSpPr>
        <p:spPr>
          <a:noFill/>
        </p:spPr>
        <p:txBody>
          <a:bodyPr/>
          <a:lstStyle/>
          <a:p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6387" name="4 Marcador de pie de página"/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58042"/>
          </a:xfrm>
          <a:noFill/>
        </p:spPr>
        <p:txBody>
          <a:bodyPr/>
          <a:lstStyle/>
          <a:p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A018FD-1B79-4205-9E8E-8148F46E09D5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  <p:pic>
        <p:nvPicPr>
          <p:cNvPr id="400391" name="Picture 7" descr="C:\Documents and Settings\Administrador\Escritorio\sif21.gif"/>
          <p:cNvPicPr>
            <a:picLocks noChangeAspect="1" noChangeArrowheads="1"/>
          </p:cNvPicPr>
          <p:nvPr/>
        </p:nvPicPr>
        <p:blipFill>
          <a:blip r:embed="rId2" cstate="print"/>
          <a:srcRect l="1883" t="3349" r="1324" b="3897"/>
          <a:stretch>
            <a:fillRect/>
          </a:stretch>
        </p:blipFill>
        <p:spPr bwMode="auto">
          <a:xfrm>
            <a:off x="761364" y="1340768"/>
            <a:ext cx="10669271" cy="458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4435AF6E-3816-43D2-A459-2DC75A8D1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203199"/>
            <a:ext cx="10165215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eaLnBrk="0">
              <a:buClr>
                <a:srgbClr val="005042"/>
              </a:buCl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Entendiendo la trama asincrónica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4808" y="810523"/>
            <a:ext cx="5294710" cy="54483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32" name="31 Elipse"/>
          <p:cNvSpPr/>
          <p:nvPr/>
        </p:nvSpPr>
        <p:spPr>
          <a:xfrm>
            <a:off x="8770234" y="3811942"/>
            <a:ext cx="86409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" name="15 Grupo"/>
          <p:cNvGrpSpPr>
            <a:grpSpLocks/>
          </p:cNvGrpSpPr>
          <p:nvPr/>
        </p:nvGrpSpPr>
        <p:grpSpPr bwMode="auto">
          <a:xfrm>
            <a:off x="5016053" y="1268785"/>
            <a:ext cx="1223963" cy="1223962"/>
            <a:chOff x="3563888" y="1052736"/>
            <a:chExt cx="1224136" cy="1224136"/>
          </a:xfrm>
        </p:grpSpPr>
        <p:sp>
          <p:nvSpPr>
            <p:cNvPr id="11" name="10 Rectángulo"/>
            <p:cNvSpPr/>
            <p:nvPr/>
          </p:nvSpPr>
          <p:spPr>
            <a:xfrm>
              <a:off x="3563888" y="1052736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563888" y="126866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3563888" y="148459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563888" y="2060941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3563888" y="1700528"/>
              <a:ext cx="1224136" cy="36041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grpSp>
        <p:nvGrpSpPr>
          <p:cNvPr id="6" name="16 Grupo"/>
          <p:cNvGrpSpPr>
            <a:grpSpLocks/>
          </p:cNvGrpSpPr>
          <p:nvPr/>
        </p:nvGrpSpPr>
        <p:grpSpPr bwMode="auto">
          <a:xfrm>
            <a:off x="5016053" y="2851522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sp>
        <p:nvSpPr>
          <p:cNvPr id="7177" name="22 CuadroTexto"/>
          <p:cNvSpPr txBox="1">
            <a:spLocks noChangeArrowheads="1"/>
          </p:cNvSpPr>
          <p:nvPr/>
        </p:nvSpPr>
        <p:spPr bwMode="auto">
          <a:xfrm>
            <a:off x="5158928" y="835397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BufferTx</a:t>
            </a:r>
          </a:p>
        </p:txBody>
      </p:sp>
      <p:sp>
        <p:nvSpPr>
          <p:cNvPr id="7178" name="23 CuadroTexto"/>
          <p:cNvSpPr txBox="1">
            <a:spLocks noChangeArrowheads="1"/>
          </p:cNvSpPr>
          <p:nvPr/>
        </p:nvSpPr>
        <p:spPr bwMode="auto">
          <a:xfrm>
            <a:off x="5158927" y="2492747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BufferRx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1706136" y="263856"/>
            <a:ext cx="9086850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i="1" dirty="0">
                <a:solidFill>
                  <a:srgbClr val="FFFF00"/>
                </a:solidFill>
              </a:rPr>
              <a:t>Firmware</a:t>
            </a:r>
            <a:r>
              <a:rPr lang="es-AR" sz="2400" b="1" i="1" dirty="0"/>
              <a:t>: void pushRx(uint8_t)  y  uint16_t popTx(void)</a:t>
            </a:r>
            <a:endParaRPr lang="es-AR" sz="2400" b="1" i="1" dirty="0">
              <a:solidFill>
                <a:srgbClr val="FFFF00"/>
              </a:solidFill>
            </a:endParaRP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9789" y="891527"/>
            <a:ext cx="4533685" cy="169403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1090" y="4149080"/>
            <a:ext cx="5502384" cy="2056329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6" name="35 Flecha doblada hacia arriba"/>
          <p:cNvSpPr/>
          <p:nvPr/>
        </p:nvSpPr>
        <p:spPr>
          <a:xfrm rot="10800000" flipH="1">
            <a:off x="9699570" y="3836595"/>
            <a:ext cx="1224136" cy="57606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CuadroTexto 1"/>
          <p:cNvSpPr txBox="1"/>
          <p:nvPr/>
        </p:nvSpPr>
        <p:spPr>
          <a:xfrm>
            <a:off x="7749926" y="1418486"/>
            <a:ext cx="3995937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000" dirty="0"/>
              <a:t>Que ingrese el dato al buffer</a:t>
            </a:r>
          </a:p>
          <a:p>
            <a:endParaRPr lang="es-AR" sz="2000" dirty="0"/>
          </a:p>
          <a:p>
            <a:r>
              <a:rPr lang="es-AR" sz="2000" dirty="0"/>
              <a:t>Que controle la circularidad del buffer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6658764" y="4509122"/>
            <a:ext cx="5140754" cy="15020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A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dirty="0"/>
              <a:t>Que verifique  si hay algo para Tx.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dirty="0"/>
              <a:t>En ese caso, que devuelva ese valor.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dirty="0"/>
              <a:t>En caso de error, avisar de algún modo.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dirty="0"/>
              <a:t>Que controle la circularidad del buffer.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800" dirty="0"/>
          </a:p>
        </p:txBody>
      </p:sp>
      <p:sp>
        <p:nvSpPr>
          <p:cNvPr id="41" name="22 CuadroTexto">
            <a:extLst>
              <a:ext uri="{FF2B5EF4-FFF2-40B4-BE49-F238E27FC236}">
                <a16:creationId xmlns:a16="http://schemas.microsoft.com/office/drawing/2014/main" id="{8F42AAD1-5274-4917-A3B4-BAE9D7182594}"/>
              </a:ext>
            </a:extLst>
          </p:cNvPr>
          <p:cNvSpPr txBox="1"/>
          <p:nvPr/>
        </p:nvSpPr>
        <p:spPr>
          <a:xfrm>
            <a:off x="29399" y="4730508"/>
            <a:ext cx="1584052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dirty="0"/>
              <a:t>Estrategias para la Tx y </a:t>
            </a:r>
            <a:r>
              <a:rPr lang="es-AR" sz="2400" b="1" dirty="0" err="1"/>
              <a:t>Rx</a:t>
            </a:r>
            <a:endParaRPr lang="es-AR" sz="2400" b="1" i="1" dirty="0"/>
          </a:p>
        </p:txBody>
      </p:sp>
      <p:sp>
        <p:nvSpPr>
          <p:cNvPr id="40" name="3 Marcador de fecha">
            <a:extLst>
              <a:ext uri="{FF2B5EF4-FFF2-40B4-BE49-F238E27FC236}">
                <a16:creationId xmlns:a16="http://schemas.microsoft.com/office/drawing/2014/main" id="{6368F77D-B5CD-462C-B11B-933D229B8F0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42" name="4 Marcador de pie de página">
            <a:extLst>
              <a:ext uri="{FF2B5EF4-FFF2-40B4-BE49-F238E27FC236}">
                <a16:creationId xmlns:a16="http://schemas.microsoft.com/office/drawing/2014/main" id="{7FF1F091-7AC3-43E4-AAD8-BE5D91EC6F5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43" name="33 Marcador de número de diapositiva">
            <a:extLst>
              <a:ext uri="{FF2B5EF4-FFF2-40B4-BE49-F238E27FC236}">
                <a16:creationId xmlns:a16="http://schemas.microsoft.com/office/drawing/2014/main" id="{A8D2DD86-EF66-486F-9BFB-25B0B6C0A70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40</a:t>
            </a:fld>
            <a:endParaRPr lang="es-ES" altLang="es-AR"/>
          </a:p>
        </p:txBody>
      </p:sp>
      <p:sp>
        <p:nvSpPr>
          <p:cNvPr id="38" name="22 CuadroTexto">
            <a:extLst>
              <a:ext uri="{FF2B5EF4-FFF2-40B4-BE49-F238E27FC236}">
                <a16:creationId xmlns:a16="http://schemas.microsoft.com/office/drawing/2014/main" id="{D45A6BD2-C183-467C-855D-91F0D1AB6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49" y="1103880"/>
            <a:ext cx="4245681" cy="281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  <a:cs typeface="Arial" panose="020B0604020202020204" pitchFamily="34" charset="0"/>
              </a:rPr>
              <a:t>void </a:t>
            </a:r>
            <a:r>
              <a:rPr lang="es-AR" b="1" dirty="0">
                <a:solidFill>
                  <a:srgbClr val="FF0000"/>
                </a:solidFill>
                <a:cs typeface="Arial" panose="020B0604020202020204" pitchFamily="34" charset="0"/>
              </a:rPr>
              <a:t>pushTx</a:t>
            </a:r>
            <a:r>
              <a:rPr lang="es-AR" dirty="0">
                <a:solidFill>
                  <a:srgbClr val="002060"/>
                </a:solidFill>
                <a:cs typeface="Arial" panose="020B0604020202020204" pitchFamily="34" charset="0"/>
              </a:rPr>
              <a:t> (uint8_t dato)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BufferTx [inx_tx_in] =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inx_tx_in++;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 inx_tx_in %= TOPE_BUFFER_TX;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 if (txStart == 0) { 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        txStart = 1;	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       START_TX;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}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39" name="23 CuadroTexto">
            <a:extLst>
              <a:ext uri="{FF2B5EF4-FFF2-40B4-BE49-F238E27FC236}">
                <a16:creationId xmlns:a16="http://schemas.microsoft.com/office/drawing/2014/main" id="{931DB6D0-DC08-4126-B9B6-303EE4FD3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705" y="3382696"/>
            <a:ext cx="4722089" cy="310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int16_t </a:t>
            </a:r>
            <a:r>
              <a:rPr lang="es-AR" b="1" dirty="0" err="1">
                <a:solidFill>
                  <a:srgbClr val="FF0000"/>
                </a:solidFill>
              </a:rPr>
              <a:t>popRx</a:t>
            </a:r>
            <a:r>
              <a:rPr lang="es-AR" dirty="0">
                <a:solidFill>
                  <a:srgbClr val="002060"/>
                </a:solidFill>
              </a:rPr>
              <a:t> (void) </a:t>
            </a:r>
            <a:r>
              <a:rPr lang="es-AR" sz="1800" dirty="0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int16_t dato = -1;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if (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inx_rx_in</a:t>
            </a:r>
            <a:r>
              <a:rPr lang="es-AR" sz="1800" dirty="0">
                <a:solidFill>
                  <a:schemeClr val="tx1"/>
                </a:solidFill>
              </a:rPr>
              <a:t> !=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dato = bufferRx[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] 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 %=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TOPE_BUFFER_RX</a:t>
            </a:r>
            <a:r>
              <a:rPr lang="es-AR" sz="18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return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}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7220784" y="2645023"/>
            <a:ext cx="100811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33 Flecha doblada hacia arriba"/>
          <p:cNvSpPr/>
          <p:nvPr/>
        </p:nvSpPr>
        <p:spPr>
          <a:xfrm>
            <a:off x="8518605" y="2534938"/>
            <a:ext cx="792088" cy="576064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247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" grpId="0" animBg="1"/>
      <p:bldP spid="2" grpId="1" animBg="1"/>
      <p:bldP spid="29" grpId="0" animBg="1"/>
      <p:bldP spid="29" grpId="1" animBg="1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5 Grupo"/>
          <p:cNvGrpSpPr>
            <a:grpSpLocks/>
          </p:cNvGrpSpPr>
          <p:nvPr/>
        </p:nvGrpSpPr>
        <p:grpSpPr bwMode="auto">
          <a:xfrm>
            <a:off x="6303078" y="1268934"/>
            <a:ext cx="1223963" cy="1223962"/>
            <a:chOff x="3563888" y="1052736"/>
            <a:chExt cx="1224136" cy="1224136"/>
          </a:xfrm>
        </p:grpSpPr>
        <p:sp>
          <p:nvSpPr>
            <p:cNvPr id="11" name="10 Rectángulo"/>
            <p:cNvSpPr/>
            <p:nvPr/>
          </p:nvSpPr>
          <p:spPr>
            <a:xfrm>
              <a:off x="3563888" y="1052736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563888" y="126866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3563888" y="148459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563888" y="2060941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3563888" y="1700528"/>
              <a:ext cx="1224136" cy="36041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grpSp>
        <p:nvGrpSpPr>
          <p:cNvPr id="3" name="16 Grupo"/>
          <p:cNvGrpSpPr>
            <a:grpSpLocks/>
          </p:cNvGrpSpPr>
          <p:nvPr/>
        </p:nvGrpSpPr>
        <p:grpSpPr bwMode="auto">
          <a:xfrm>
            <a:off x="6374913" y="4293096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sp>
        <p:nvSpPr>
          <p:cNvPr id="6151" name="22 CuadroTexto"/>
          <p:cNvSpPr txBox="1">
            <a:spLocks noChangeArrowheads="1"/>
          </p:cNvSpPr>
          <p:nvPr/>
        </p:nvSpPr>
        <p:spPr bwMode="auto">
          <a:xfrm>
            <a:off x="6445953" y="835546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BufferTx</a:t>
            </a:r>
          </a:p>
        </p:txBody>
      </p:sp>
      <p:sp>
        <p:nvSpPr>
          <p:cNvPr id="6152" name="23 CuadroTexto"/>
          <p:cNvSpPr txBox="1">
            <a:spLocks noChangeArrowheads="1"/>
          </p:cNvSpPr>
          <p:nvPr/>
        </p:nvSpPr>
        <p:spPr bwMode="auto">
          <a:xfrm>
            <a:off x="6517787" y="3934321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BufferRx</a:t>
            </a: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6296" y="3855918"/>
            <a:ext cx="4112348" cy="158417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40785" y="692697"/>
            <a:ext cx="4170588" cy="2013802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7" name="26 CuadroTexto">
            <a:extLst>
              <a:ext uri="{FF2B5EF4-FFF2-40B4-BE49-F238E27FC236}">
                <a16:creationId xmlns:a16="http://schemas.microsoft.com/office/drawing/2014/main" id="{5D3BDC29-D788-4251-B649-648BE99990DB}"/>
              </a:ext>
            </a:extLst>
          </p:cNvPr>
          <p:cNvSpPr txBox="1"/>
          <p:nvPr/>
        </p:nvSpPr>
        <p:spPr>
          <a:xfrm>
            <a:off x="173562" y="2415183"/>
            <a:ext cx="2160240" cy="206210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/>
              <a:t>Estrategias para la Tx y </a:t>
            </a:r>
            <a:r>
              <a:rPr lang="es-AR" sz="3200" b="1" dirty="0" err="1"/>
              <a:t>Rx</a:t>
            </a:r>
            <a:r>
              <a:rPr lang="es-AR" sz="3200" b="1" dirty="0"/>
              <a:t> </a:t>
            </a:r>
          </a:p>
          <a:p>
            <a:pPr algn="ctr"/>
            <a:r>
              <a:rPr lang="es-AR" sz="3200" b="1" dirty="0"/>
              <a:t>(todo junto)</a:t>
            </a:r>
            <a:endParaRPr lang="es-AR" sz="2400" b="1" dirty="0"/>
          </a:p>
        </p:txBody>
      </p:sp>
      <p:sp>
        <p:nvSpPr>
          <p:cNvPr id="30" name="23 CuadroTexto">
            <a:extLst>
              <a:ext uri="{FF2B5EF4-FFF2-40B4-BE49-F238E27FC236}">
                <a16:creationId xmlns:a16="http://schemas.microsoft.com/office/drawing/2014/main" id="{CCD0DF84-2620-4966-AD7C-9C51A0AE5FD7}"/>
              </a:ext>
            </a:extLst>
          </p:cNvPr>
          <p:cNvSpPr txBox="1"/>
          <p:nvPr/>
        </p:nvSpPr>
        <p:spPr>
          <a:xfrm rot="19845844">
            <a:off x="-37923" y="591740"/>
            <a:ext cx="305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rgbClr val="FF0000"/>
                </a:solidFill>
                <a:latin typeface="Mistral" pitchFamily="66" charset="0"/>
              </a:rPr>
              <a:t>Resumiendo</a:t>
            </a:r>
          </a:p>
        </p:txBody>
      </p:sp>
      <p:sp>
        <p:nvSpPr>
          <p:cNvPr id="33" name="3 Marcador de fecha">
            <a:extLst>
              <a:ext uri="{FF2B5EF4-FFF2-40B4-BE49-F238E27FC236}">
                <a16:creationId xmlns:a16="http://schemas.microsoft.com/office/drawing/2014/main" id="{358E6EA2-AECB-4F23-AFF6-23BED6F9D67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4" name="4 Marcador de pie de página">
            <a:extLst>
              <a:ext uri="{FF2B5EF4-FFF2-40B4-BE49-F238E27FC236}">
                <a16:creationId xmlns:a16="http://schemas.microsoft.com/office/drawing/2014/main" id="{C40705C9-8698-46A3-9BBF-A7C7268F054C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Giura - Informática II - UTN - FRBA</a:t>
            </a:r>
          </a:p>
        </p:txBody>
      </p:sp>
      <p:sp>
        <p:nvSpPr>
          <p:cNvPr id="35" name="33 Marcador de número de diapositiva">
            <a:extLst>
              <a:ext uri="{FF2B5EF4-FFF2-40B4-BE49-F238E27FC236}">
                <a16:creationId xmlns:a16="http://schemas.microsoft.com/office/drawing/2014/main" id="{5DE67D2F-161E-47D3-92CB-8762D843E0F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41</a:t>
            </a:fld>
            <a:endParaRPr lang="es-ES" altLang="es-AR"/>
          </a:p>
        </p:txBody>
      </p:sp>
      <p:pic>
        <p:nvPicPr>
          <p:cNvPr id="36" name="Picture 3">
            <a:extLst>
              <a:ext uri="{FF2B5EF4-FFF2-40B4-BE49-F238E27FC236}">
                <a16:creationId xmlns:a16="http://schemas.microsoft.com/office/drawing/2014/main" id="{192B4A52-A6E4-45A8-84E0-4202F61DF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02777" y="588732"/>
            <a:ext cx="3143271" cy="23574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47AC28A2-6AE2-4E6E-B61F-06DDAEF76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9039" y="2778870"/>
            <a:ext cx="3561615" cy="182222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67765B-52D1-4415-ABE7-01CEB8FDD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28" y="4802237"/>
            <a:ext cx="4610500" cy="1988992"/>
          </a:xfrm>
          <a:prstGeom prst="rect">
            <a:avLst/>
          </a:prstGeom>
          <a:ln w="57150">
            <a:solidFill>
              <a:srgbClr val="FF0000"/>
            </a:solidFill>
            <a:headEnd/>
            <a:tailEnd/>
          </a:ln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B2D9BD9E-F0DE-48C1-A04D-8F91B6088543}"/>
              </a:ext>
            </a:extLst>
          </p:cNvPr>
          <p:cNvGrpSpPr/>
          <p:nvPr/>
        </p:nvGrpSpPr>
        <p:grpSpPr>
          <a:xfrm>
            <a:off x="6200676" y="560987"/>
            <a:ext cx="5991324" cy="6061214"/>
            <a:chOff x="5375920" y="104089"/>
            <a:chExt cx="5991324" cy="6061214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75920" y="104089"/>
              <a:ext cx="5991324" cy="6061214"/>
            </a:xfrm>
            <a:prstGeom prst="rect">
              <a:avLst/>
            </a:prstGeom>
            <a:ln w="57150">
              <a:solidFill>
                <a:srgbClr val="FF0000"/>
              </a:solidFill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A5404B1-7117-4617-A372-820AA7FCB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8601" y="2609618"/>
              <a:ext cx="1935648" cy="784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1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82DDD9D1-AA05-4D37-958C-F114B3992497}"/>
              </a:ext>
            </a:extLst>
          </p:cNvPr>
          <p:cNvGrpSpPr/>
          <p:nvPr/>
        </p:nvGrpSpPr>
        <p:grpSpPr>
          <a:xfrm>
            <a:off x="8184232" y="216892"/>
            <a:ext cx="3409437" cy="1690174"/>
            <a:chOff x="7536160" y="404664"/>
            <a:chExt cx="4041608" cy="1728192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18" name="Picture 34" descr="C:\Documents and Settings\Administrador\Escritorio\sif5.gif">
              <a:extLst>
                <a:ext uri="{FF2B5EF4-FFF2-40B4-BE49-F238E27FC236}">
                  <a16:creationId xmlns:a16="http://schemas.microsoft.com/office/drawing/2014/main" id="{E098B625-39DD-43DF-B06E-25734787C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28009"/>
            <a:stretch>
              <a:fillRect/>
            </a:stretch>
          </p:blipFill>
          <p:spPr bwMode="auto">
            <a:xfrm>
              <a:off x="7536160" y="404664"/>
              <a:ext cx="4041608" cy="172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" name="8 Conector recto de flecha">
              <a:extLst>
                <a:ext uri="{FF2B5EF4-FFF2-40B4-BE49-F238E27FC236}">
                  <a16:creationId xmlns:a16="http://schemas.microsoft.com/office/drawing/2014/main" id="{C9DA7AEA-A00C-4EBF-8414-0E5BB9CEA0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750388" y="1340822"/>
              <a:ext cx="531948" cy="0"/>
            </a:xfrm>
            <a:prstGeom prst="straightConnector1">
              <a:avLst/>
            </a:prstGeom>
            <a:noFill/>
            <a:ln w="22225" algn="ctr">
              <a:solidFill>
                <a:srgbClr val="FF9933"/>
              </a:solidFill>
              <a:round/>
              <a:headEnd type="arrow" w="med" len="med"/>
              <a:tailEnd type="arrow" w="med" len="med"/>
            </a:ln>
          </p:spPr>
        </p:cxn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6ED4DBF8-5D66-4881-929D-344C04851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2903" y="392383"/>
            <a:ext cx="6369198" cy="1321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eaLnBrk="0">
              <a:buClr>
                <a:srgbClr val="005042"/>
              </a:buCl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¿dónde evaluamos el valor de cada bit?</a:t>
            </a:r>
          </a:p>
        </p:txBody>
      </p:sp>
      <p:pic>
        <p:nvPicPr>
          <p:cNvPr id="398343" name="Picture 7" descr="C:\Documents and Settings\Administrador\Escritorio\sif7.gif"/>
          <p:cNvPicPr>
            <a:picLocks noChangeAspect="1" noChangeArrowheads="1"/>
          </p:cNvPicPr>
          <p:nvPr/>
        </p:nvPicPr>
        <p:blipFill>
          <a:blip r:embed="rId3" cstate="print"/>
          <a:srcRect l="3030" t="5321" r="3003" b="31149"/>
          <a:stretch>
            <a:fillRect/>
          </a:stretch>
        </p:blipFill>
        <p:spPr bwMode="auto">
          <a:xfrm>
            <a:off x="479375" y="2488324"/>
            <a:ext cx="11111077" cy="311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65FBCE4-75DF-4D5F-908A-CB559AA9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448" y="6255953"/>
            <a:ext cx="10388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D05B963-90CE-48FF-8575-CC7969D63A0D}" type="slidenum">
              <a:rPr lang="es-ES" altLang="es-AR" sz="1400">
                <a:solidFill>
                  <a:srgbClr val="99CCCC"/>
                </a:solidFill>
                <a:latin typeface="Times New Roman" pitchFamily="18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s-ES" altLang="es-AR" sz="1400" dirty="0">
              <a:solidFill>
                <a:srgbClr val="99CCCC"/>
              </a:solidFill>
              <a:latin typeface="Times New Roman" pitchFamily="18" charset="0"/>
            </a:endParaRPr>
          </a:p>
        </p:txBody>
      </p:sp>
      <p:sp>
        <p:nvSpPr>
          <p:cNvPr id="22" name="3 Marcador de fecha">
            <a:extLst>
              <a:ext uri="{FF2B5EF4-FFF2-40B4-BE49-F238E27FC236}">
                <a16:creationId xmlns:a16="http://schemas.microsoft.com/office/drawing/2014/main" id="{A7D199C9-8820-46F9-887F-4A006EC74C4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23" name="4 Marcador de pie de página">
            <a:extLst>
              <a:ext uri="{FF2B5EF4-FFF2-40B4-BE49-F238E27FC236}">
                <a16:creationId xmlns:a16="http://schemas.microsoft.com/office/drawing/2014/main" id="{753BD6B2-371D-4932-9A40-A5031D40D40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3815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8690550-CED5-4075-AB6C-39B0570CF93C}"/>
              </a:ext>
            </a:extLst>
          </p:cNvPr>
          <p:cNvGrpSpPr/>
          <p:nvPr/>
        </p:nvGrpSpPr>
        <p:grpSpPr>
          <a:xfrm>
            <a:off x="695400" y="1458426"/>
            <a:ext cx="5996329" cy="1858469"/>
            <a:chOff x="467544" y="1196752"/>
            <a:chExt cx="8331696" cy="216535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399366" name="Picture 6" descr="C:\Documents and Settings\Administrador\Escritorio\center of bit_0.gif"/>
            <p:cNvPicPr>
              <a:picLocks noChangeAspect="1" noChangeArrowheads="1"/>
            </p:cNvPicPr>
            <p:nvPr/>
          </p:nvPicPr>
          <p:blipFill>
            <a:blip r:embed="rId2" cstate="print"/>
            <a:srcRect l="9132" b="10878"/>
            <a:stretch>
              <a:fillRect/>
            </a:stretch>
          </p:blipFill>
          <p:spPr bwMode="auto">
            <a:xfrm>
              <a:off x="467544" y="1196752"/>
              <a:ext cx="8331696" cy="216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A52EBF5-F29A-4400-917D-04050ABD1673}"/>
                </a:ext>
              </a:extLst>
            </p:cNvPr>
            <p:cNvSpPr txBox="1"/>
            <p:nvPr/>
          </p:nvSpPr>
          <p:spPr>
            <a:xfrm>
              <a:off x="5580112" y="2564904"/>
              <a:ext cx="2808312" cy="4616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s-AR" dirty="0"/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AFF2402A-84F8-4BC0-95AB-A77CD7192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203199"/>
            <a:ext cx="10035853" cy="114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algn="r" eaLnBrk="0">
              <a:buClr>
                <a:srgbClr val="005042"/>
              </a:buCl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¿Cómo aseguramos que evaluamos en el centro del bit?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A50D5F6-A6F8-45B7-8CB3-1B8EC18B50C0}"/>
              </a:ext>
            </a:extLst>
          </p:cNvPr>
          <p:cNvGrpSpPr/>
          <p:nvPr/>
        </p:nvGrpSpPr>
        <p:grpSpPr>
          <a:xfrm>
            <a:off x="7912101" y="1754385"/>
            <a:ext cx="3409437" cy="1562510"/>
            <a:chOff x="7536160" y="404664"/>
            <a:chExt cx="4041608" cy="1728192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15" name="Picture 34" descr="C:\Documents and Settings\Administrador\Escritorio\sif5.gif">
              <a:extLst>
                <a:ext uri="{FF2B5EF4-FFF2-40B4-BE49-F238E27FC236}">
                  <a16:creationId xmlns:a16="http://schemas.microsoft.com/office/drawing/2014/main" id="{A99D40E8-C550-4FAF-A2D1-294F9825F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28009"/>
            <a:stretch>
              <a:fillRect/>
            </a:stretch>
          </p:blipFill>
          <p:spPr bwMode="auto">
            <a:xfrm>
              <a:off x="7536160" y="404664"/>
              <a:ext cx="4041608" cy="172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6" name="8 Conector recto de flecha">
              <a:extLst>
                <a:ext uri="{FF2B5EF4-FFF2-40B4-BE49-F238E27FC236}">
                  <a16:creationId xmlns:a16="http://schemas.microsoft.com/office/drawing/2014/main" id="{397B4449-34FD-419E-BE76-FD775D1E92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750388" y="1340822"/>
              <a:ext cx="531948" cy="0"/>
            </a:xfrm>
            <a:prstGeom prst="straightConnector1">
              <a:avLst/>
            </a:prstGeom>
            <a:noFill/>
            <a:ln w="22225" algn="ctr">
              <a:solidFill>
                <a:srgbClr val="FF9933"/>
              </a:solidFill>
              <a:round/>
              <a:headEnd type="arrow" w="med" len="med"/>
              <a:tailEnd type="arrow" w="med" len="med"/>
            </a:ln>
          </p:spPr>
        </p:cxnSp>
      </p:grpSp>
      <p:sp>
        <p:nvSpPr>
          <p:cNvPr id="17" name="Text Box 15">
            <a:extLst>
              <a:ext uri="{FF2B5EF4-FFF2-40B4-BE49-F238E27FC236}">
                <a16:creationId xmlns:a16="http://schemas.microsoft.com/office/drawing/2014/main" id="{13A0FC76-0701-4711-B45B-615C48CB0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586" y="3849828"/>
            <a:ext cx="10005715" cy="138499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AR" sz="2800" i="1" dirty="0">
                <a:solidFill>
                  <a:schemeClr val="tx1"/>
                </a:solidFill>
              </a:rPr>
              <a:t>Muestreamos la señal (evaluamos su valor) a una frecuencia conocida mucho mayor. Si por cada bit, por ejemplo, muestreamos su valor 16 veces, entonces damos por correcto el valor registrado en la muestra 8.</a:t>
            </a:r>
            <a:endParaRPr lang="es-AR" altLang="es-AR" sz="2800" i="1" dirty="0">
              <a:solidFill>
                <a:schemeClr val="tx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B9B9BDB-789B-4893-9CB5-741E7EEE5C9C}"/>
              </a:ext>
            </a:extLst>
          </p:cNvPr>
          <p:cNvGrpSpPr/>
          <p:nvPr/>
        </p:nvGrpSpPr>
        <p:grpSpPr>
          <a:xfrm>
            <a:off x="726269" y="3720109"/>
            <a:ext cx="10595269" cy="2262807"/>
            <a:chOff x="560153" y="3782988"/>
            <a:chExt cx="8371656" cy="195312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399368" name="Picture 8" descr="C:\Documents and Settings\Administrador\Escritorio\center of bit.gif"/>
            <p:cNvPicPr>
              <a:picLocks noChangeAspect="1" noChangeArrowheads="1"/>
            </p:cNvPicPr>
            <p:nvPr/>
          </p:nvPicPr>
          <p:blipFill>
            <a:blip r:embed="rId4" cstate="print"/>
            <a:srcRect l="7214" r="4593" b="8315"/>
            <a:stretch>
              <a:fillRect/>
            </a:stretch>
          </p:blipFill>
          <p:spPr bwMode="auto">
            <a:xfrm>
              <a:off x="560153" y="3782988"/>
              <a:ext cx="8371656" cy="186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D4568990-3E89-45C1-B872-673AC307A955}"/>
                </a:ext>
              </a:extLst>
            </p:cNvPr>
            <p:cNvSpPr/>
            <p:nvPr/>
          </p:nvSpPr>
          <p:spPr>
            <a:xfrm>
              <a:off x="3419872" y="5212894"/>
              <a:ext cx="280831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AR" sz="1400" dirty="0"/>
                <a:t>Longitud de medio bit determinada por la velocidad de la comunicación</a:t>
              </a:r>
            </a:p>
          </p:txBody>
        </p:sp>
      </p:grpSp>
      <p:sp>
        <p:nvSpPr>
          <p:cNvPr id="18" name="Text Box 2">
            <a:extLst>
              <a:ext uri="{FF2B5EF4-FFF2-40B4-BE49-F238E27FC236}">
                <a16:creationId xmlns:a16="http://schemas.microsoft.com/office/drawing/2014/main" id="{2244FA3D-8617-4075-9FA5-7428D6509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448" y="6255953"/>
            <a:ext cx="10388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D05B963-90CE-48FF-8575-CC7969D63A0D}" type="slidenum">
              <a:rPr lang="es-ES" altLang="es-AR" sz="1400">
                <a:solidFill>
                  <a:srgbClr val="99CCCC"/>
                </a:solidFill>
                <a:latin typeface="Times New Roman" pitchFamily="18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s-ES" altLang="es-AR" sz="1400" dirty="0">
              <a:solidFill>
                <a:srgbClr val="99CCCC"/>
              </a:solidFill>
              <a:latin typeface="Times New Roman" pitchFamily="18" charset="0"/>
            </a:endParaRPr>
          </a:p>
        </p:txBody>
      </p:sp>
      <p:sp>
        <p:nvSpPr>
          <p:cNvPr id="19" name="3 Marcador de fecha">
            <a:extLst>
              <a:ext uri="{FF2B5EF4-FFF2-40B4-BE49-F238E27FC236}">
                <a16:creationId xmlns:a16="http://schemas.microsoft.com/office/drawing/2014/main" id="{232947D7-2F1A-481B-81D2-EE81FF7BB23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20" name="4 Marcador de pie de página">
            <a:extLst>
              <a:ext uri="{FF2B5EF4-FFF2-40B4-BE49-F238E27FC236}">
                <a16:creationId xmlns:a16="http://schemas.microsoft.com/office/drawing/2014/main" id="{9864303D-EC6B-408E-8B77-FCBF4C154D9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3815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6ED4DBF8-5D66-4881-929D-344C04851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969" y="1495957"/>
            <a:ext cx="705678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marL="685800" indent="-685800" algn="l" eaLnBrk="0">
              <a:buClr>
                <a:srgbClr val="005042"/>
              </a:buClr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Armar la trama</a:t>
            </a:r>
          </a:p>
          <a:p>
            <a:pPr marL="685800" indent="-685800" algn="l" eaLnBrk="0">
              <a:buClr>
                <a:srgbClr val="005042"/>
              </a:buClr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Serializar</a:t>
            </a:r>
          </a:p>
          <a:p>
            <a:pPr marL="685800" indent="-685800" algn="l" eaLnBrk="0">
              <a:buClr>
                <a:srgbClr val="005042"/>
              </a:buClr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Paralelizar</a:t>
            </a:r>
          </a:p>
          <a:p>
            <a:pPr marL="685800" indent="-685800" algn="l" eaLnBrk="0">
              <a:buClr>
                <a:srgbClr val="005042"/>
              </a:buClr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Proveer el </a:t>
            </a:r>
            <a:r>
              <a:rPr lang="es-ES_tradnl" altLang="es-AR" sz="4800" b="1" i="1" dirty="0" err="1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timming</a:t>
            </a:r>
            <a:endParaRPr lang="es-ES_tradnl" altLang="es-AR" sz="4800" b="1" i="1" dirty="0">
              <a:solidFill>
                <a:srgbClr val="005042"/>
              </a:solidFill>
              <a:latin typeface="Calibri" panose="020F0502020204030204" pitchFamily="34" charset="0"/>
              <a:ea typeface="Microsoft YaHei" panose="020B0503020204020204" pitchFamily="34" charset="-122"/>
              <a:cs typeface="+mn-cs"/>
            </a:endParaRPr>
          </a:p>
          <a:p>
            <a:pPr marL="685800" indent="-685800" algn="l" eaLnBrk="0">
              <a:buClr>
                <a:srgbClr val="005042"/>
              </a:buClr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Configurar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565FBCE4-75DF-4D5F-908A-CB559AA9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448" y="6255953"/>
            <a:ext cx="10388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D05B963-90CE-48FF-8575-CC7969D63A0D}" type="slidenum">
              <a:rPr lang="es-ES" altLang="es-AR" sz="1400">
                <a:solidFill>
                  <a:srgbClr val="99CCCC"/>
                </a:solidFill>
                <a:latin typeface="Times New Roman" pitchFamily="18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s-ES" altLang="es-AR" sz="1400" dirty="0">
              <a:solidFill>
                <a:srgbClr val="99CCCC"/>
              </a:solidFill>
              <a:latin typeface="Times New Roman" pitchFamily="18" charset="0"/>
            </a:endParaRPr>
          </a:p>
        </p:txBody>
      </p:sp>
      <p:sp>
        <p:nvSpPr>
          <p:cNvPr id="22" name="3 Marcador de fecha">
            <a:extLst>
              <a:ext uri="{FF2B5EF4-FFF2-40B4-BE49-F238E27FC236}">
                <a16:creationId xmlns:a16="http://schemas.microsoft.com/office/drawing/2014/main" id="{A7D199C9-8820-46F9-887F-4A006EC74C4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23" name="4 Marcador de pie de página">
            <a:extLst>
              <a:ext uri="{FF2B5EF4-FFF2-40B4-BE49-F238E27FC236}">
                <a16:creationId xmlns:a16="http://schemas.microsoft.com/office/drawing/2014/main" id="{753BD6B2-371D-4932-9A40-A5031D40D40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3815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pic>
        <p:nvPicPr>
          <p:cNvPr id="10" name="Picture 2" descr="Meme Creator - Funny Y ahora... Quien podrá ayudarnos! Meme Generator at  MemeCreator.org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607181"/>
            <a:ext cx="27146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UART/RS232 oscilloscope software | Rohde &amp; Schwarz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2" t="8150" r="26633" b="16250"/>
          <a:stretch/>
        </p:blipFill>
        <p:spPr bwMode="auto">
          <a:xfrm>
            <a:off x="8904312" y="1273596"/>
            <a:ext cx="2808312" cy="261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DB3A3596-E467-4BC9-81E2-2F3DBE440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621" y="311371"/>
            <a:ext cx="10202386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5042"/>
              </a:buClr>
            </a:pPr>
            <a:r>
              <a:rPr lang="es-ES" altLang="es-AR" sz="3600" b="1" i="1" dirty="0">
                <a:solidFill>
                  <a:srgbClr val="005042"/>
                </a:solidFill>
                <a:cs typeface="Times New Roman" panose="02020603050405020304" pitchFamily="18" charset="0"/>
              </a:rPr>
              <a:t>UART -</a:t>
            </a:r>
            <a:r>
              <a:rPr lang="en-US" altLang="es-AR" sz="3600" b="1" i="1" dirty="0">
                <a:solidFill>
                  <a:srgbClr val="005042"/>
                </a:solidFill>
                <a:cs typeface="Times New Roman" panose="02020603050405020304" pitchFamily="18" charset="0"/>
              </a:rPr>
              <a:t>Universal Asynchronous Receiver Transmitter</a:t>
            </a:r>
            <a:r>
              <a:rPr lang="es-AR" altLang="es-AR" sz="3600" b="1" i="1" dirty="0">
                <a:solidFill>
                  <a:srgbClr val="005042"/>
                </a:solidFill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7" t="8453" r="8607" b="6892"/>
          <a:stretch/>
        </p:blipFill>
        <p:spPr>
          <a:xfrm>
            <a:off x="9655118" y="4156268"/>
            <a:ext cx="151216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3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2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2926135" y="63502"/>
            <a:ext cx="7743825" cy="581025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3200" b="1" dirty="0">
                <a:solidFill>
                  <a:srgbClr val="0000FF"/>
                </a:solidFill>
                <a:latin typeface="angsananew"/>
              </a:rPr>
              <a:t>Repasamos la idea general de la com. serie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4796" y="2620964"/>
            <a:ext cx="3816350" cy="3527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53060" y="620714"/>
            <a:ext cx="8828087" cy="1855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4796" y="2620964"/>
            <a:ext cx="3887788" cy="3544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078" name="Group 5"/>
          <p:cNvGrpSpPr>
            <a:grpSpLocks/>
          </p:cNvGrpSpPr>
          <p:nvPr/>
        </p:nvGrpSpPr>
        <p:grpSpPr bwMode="auto">
          <a:xfrm>
            <a:off x="5667747" y="2427289"/>
            <a:ext cx="1763713" cy="3703637"/>
            <a:chOff x="2088" y="1738"/>
            <a:chExt cx="1111" cy="2333"/>
          </a:xfrm>
        </p:grpSpPr>
        <p:sp>
          <p:nvSpPr>
            <p:cNvPr id="3081" name="AutoShape 6"/>
            <p:cNvSpPr>
              <a:spLocks noChangeArrowheads="1"/>
            </p:cNvSpPr>
            <p:nvPr/>
          </p:nvSpPr>
          <p:spPr bwMode="auto">
            <a:xfrm rot="10800000">
              <a:off x="2850" y="3197"/>
              <a:ext cx="349" cy="224"/>
            </a:xfrm>
            <a:prstGeom prst="notchedRightArrow">
              <a:avLst>
                <a:gd name="adj1" fmla="val 50000"/>
                <a:gd name="adj2" fmla="val 30317"/>
              </a:avLst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s-AR" dirty="0"/>
            </a:p>
          </p:txBody>
        </p:sp>
        <p:sp>
          <p:nvSpPr>
            <p:cNvPr id="3082" name="AutoShape 7"/>
            <p:cNvSpPr>
              <a:spLocks noChangeArrowheads="1"/>
            </p:cNvSpPr>
            <p:nvPr/>
          </p:nvSpPr>
          <p:spPr bwMode="auto">
            <a:xfrm>
              <a:off x="2912" y="3757"/>
              <a:ext cx="287" cy="225"/>
            </a:xfrm>
            <a:prstGeom prst="notchedRightArrow">
              <a:avLst>
                <a:gd name="adj1" fmla="val 50000"/>
                <a:gd name="adj2" fmla="val 29781"/>
              </a:avLst>
            </a:prstGeom>
            <a:solidFill>
              <a:srgbClr val="0070C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AR" dirty="0"/>
            </a:p>
          </p:txBody>
        </p:sp>
        <p:grpSp>
          <p:nvGrpSpPr>
            <p:cNvPr id="3083" name="Group 8"/>
            <p:cNvGrpSpPr>
              <a:grpSpLocks/>
            </p:cNvGrpSpPr>
            <p:nvPr/>
          </p:nvGrpSpPr>
          <p:grpSpPr bwMode="auto">
            <a:xfrm>
              <a:off x="2088" y="1738"/>
              <a:ext cx="921" cy="2333"/>
              <a:chOff x="2088" y="1738"/>
              <a:chExt cx="921" cy="2333"/>
            </a:xfrm>
          </p:grpSpPr>
          <p:sp>
            <p:nvSpPr>
              <p:cNvPr id="3084" name="Rectangle 9"/>
              <p:cNvSpPr>
                <a:spLocks noChangeArrowheads="1"/>
              </p:cNvSpPr>
              <p:nvPr/>
            </p:nvSpPr>
            <p:spPr bwMode="auto">
              <a:xfrm>
                <a:off x="2115" y="1926"/>
                <a:ext cx="661" cy="5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5" name="Rectangle 10"/>
              <p:cNvSpPr>
                <a:spLocks noChangeArrowheads="1"/>
              </p:cNvSpPr>
              <p:nvPr/>
            </p:nvSpPr>
            <p:spPr bwMode="auto">
              <a:xfrm>
                <a:off x="2115" y="2243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6" name="Rectangle 11"/>
              <p:cNvSpPr>
                <a:spLocks noChangeArrowheads="1"/>
              </p:cNvSpPr>
              <p:nvPr/>
            </p:nvSpPr>
            <p:spPr bwMode="auto">
              <a:xfrm>
                <a:off x="2115" y="2355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7" name="Rectangle 12"/>
              <p:cNvSpPr>
                <a:spLocks noChangeArrowheads="1"/>
              </p:cNvSpPr>
              <p:nvPr/>
            </p:nvSpPr>
            <p:spPr bwMode="auto">
              <a:xfrm>
                <a:off x="2115" y="246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8" name="Text Box 13"/>
              <p:cNvSpPr txBox="1">
                <a:spLocks noChangeArrowheads="1"/>
              </p:cNvSpPr>
              <p:nvPr/>
            </p:nvSpPr>
            <p:spPr bwMode="auto">
              <a:xfrm>
                <a:off x="2088" y="200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TmrRun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  <p:sp>
            <p:nvSpPr>
              <p:cNvPr id="3089" name="Rectangle 14"/>
              <p:cNvSpPr>
                <a:spLocks noChangeArrowheads="1"/>
              </p:cNvSpPr>
              <p:nvPr/>
            </p:nvSpPr>
            <p:spPr bwMode="auto">
              <a:xfrm>
                <a:off x="2115" y="2763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0" name="Rectangle 15"/>
              <p:cNvSpPr>
                <a:spLocks noChangeArrowheads="1"/>
              </p:cNvSpPr>
              <p:nvPr/>
            </p:nvSpPr>
            <p:spPr bwMode="auto">
              <a:xfrm>
                <a:off x="2115" y="2860"/>
                <a:ext cx="661" cy="95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1" name="Rectangle 16"/>
              <p:cNvSpPr>
                <a:spLocks noChangeArrowheads="1"/>
              </p:cNvSpPr>
              <p:nvPr/>
            </p:nvSpPr>
            <p:spPr bwMode="auto">
              <a:xfrm>
                <a:off x="2115" y="2959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2" name="Text Box 17"/>
              <p:cNvSpPr txBox="1">
                <a:spLocks noChangeArrowheads="1"/>
              </p:cNvSpPr>
              <p:nvPr/>
            </p:nvSpPr>
            <p:spPr bwMode="auto">
              <a:xfrm>
                <a:off x="2088" y="257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>
                    <a:solidFill>
                      <a:srgbClr val="3366FF"/>
                    </a:solidFill>
                  </a:rPr>
                  <a:t>MSG_DSP</a:t>
                </a:r>
              </a:p>
            </p:txBody>
          </p:sp>
          <p:sp>
            <p:nvSpPr>
              <p:cNvPr id="3093" name="Rectangle 18"/>
              <p:cNvSpPr>
                <a:spLocks noChangeArrowheads="1"/>
              </p:cNvSpPr>
              <p:nvPr/>
            </p:nvSpPr>
            <p:spPr bwMode="auto">
              <a:xfrm>
                <a:off x="2118" y="3326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4" name="Rectangle 19"/>
              <p:cNvSpPr>
                <a:spLocks noChangeArrowheads="1"/>
              </p:cNvSpPr>
              <p:nvPr/>
            </p:nvSpPr>
            <p:spPr bwMode="auto">
              <a:xfrm>
                <a:off x="2118" y="342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5" name="Text Box 20"/>
              <p:cNvSpPr txBox="1">
                <a:spLocks noChangeArrowheads="1"/>
              </p:cNvSpPr>
              <p:nvPr/>
            </p:nvSpPr>
            <p:spPr bwMode="auto">
              <a:xfrm>
                <a:off x="2189" y="3076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BufferRx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  <p:grpSp>
            <p:nvGrpSpPr>
              <p:cNvPr id="3096" name="Group 21"/>
              <p:cNvGrpSpPr>
                <a:grpSpLocks/>
              </p:cNvGrpSpPr>
              <p:nvPr/>
            </p:nvGrpSpPr>
            <p:grpSpPr bwMode="auto">
              <a:xfrm>
                <a:off x="2139" y="3765"/>
                <a:ext cx="661" cy="306"/>
                <a:chOff x="2139" y="3765"/>
                <a:chExt cx="661" cy="306"/>
              </a:xfrm>
            </p:grpSpPr>
            <p:sp>
              <p:nvSpPr>
                <p:cNvPr id="3099" name="Rectangle 22"/>
                <p:cNvSpPr>
                  <a:spLocks noChangeArrowheads="1"/>
                </p:cNvSpPr>
                <p:nvPr/>
              </p:nvSpPr>
              <p:spPr bwMode="auto">
                <a:xfrm>
                  <a:off x="2139" y="3765"/>
                  <a:ext cx="661" cy="86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3100" name="Rectangle 23"/>
                <p:cNvSpPr>
                  <a:spLocks noChangeArrowheads="1"/>
                </p:cNvSpPr>
                <p:nvPr/>
              </p:nvSpPr>
              <p:spPr bwMode="auto">
                <a:xfrm>
                  <a:off x="2139" y="3875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3101" name="Rectangle 24"/>
                <p:cNvSpPr>
                  <a:spLocks noChangeArrowheads="1"/>
                </p:cNvSpPr>
                <p:nvPr/>
              </p:nvSpPr>
              <p:spPr bwMode="auto">
                <a:xfrm>
                  <a:off x="2139" y="3986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sp>
            <p:nvSpPr>
              <p:cNvPr id="3097" name="Text Box 25"/>
              <p:cNvSpPr txBox="1">
                <a:spLocks noChangeArrowheads="1"/>
              </p:cNvSpPr>
              <p:nvPr/>
            </p:nvSpPr>
            <p:spPr bwMode="auto">
              <a:xfrm>
                <a:off x="2139" y="3527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>
                    <a:solidFill>
                      <a:srgbClr val="3366FF"/>
                    </a:solidFill>
                  </a:rPr>
                  <a:t>BufferTx</a:t>
                </a:r>
              </a:p>
            </p:txBody>
          </p:sp>
          <p:sp>
            <p:nvSpPr>
              <p:cNvPr id="3098" name="Text Box 26"/>
              <p:cNvSpPr txBox="1">
                <a:spLocks noChangeArrowheads="1"/>
              </p:cNvSpPr>
              <p:nvPr/>
            </p:nvSpPr>
            <p:spPr bwMode="auto">
              <a:xfrm>
                <a:off x="2238" y="1738"/>
                <a:ext cx="373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>
                    <a:solidFill>
                      <a:srgbClr val="3366FF"/>
                    </a:solidFill>
                  </a:rPr>
                  <a:t>key</a:t>
                </a:r>
              </a:p>
            </p:txBody>
          </p:sp>
        </p:grpSp>
      </p:grpSp>
      <p:pic>
        <p:nvPicPr>
          <p:cNvPr id="3079" name="Picture 28"/>
          <p:cNvPicPr>
            <a:picLocks noChangeAspect="1" noChangeArrowheads="1"/>
          </p:cNvPicPr>
          <p:nvPr/>
        </p:nvPicPr>
        <p:blipFill rotWithShape="1">
          <a:blip r:embed="rId6" cstate="print"/>
          <a:srcRect r="17974"/>
          <a:stretch/>
        </p:blipFill>
        <p:spPr bwMode="auto">
          <a:xfrm>
            <a:off x="2575297" y="2908300"/>
            <a:ext cx="2242344" cy="3240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80" name="AutoShape 29"/>
          <p:cNvSpPr>
            <a:spLocks noChangeArrowheads="1"/>
          </p:cNvSpPr>
          <p:nvPr/>
        </p:nvSpPr>
        <p:spPr bwMode="auto">
          <a:xfrm>
            <a:off x="3972718" y="2276872"/>
            <a:ext cx="863600" cy="1079500"/>
          </a:xfrm>
          <a:prstGeom prst="upDownArrow">
            <a:avLst>
              <a:gd name="adj1" fmla="val 50000"/>
              <a:gd name="adj2" fmla="val 24884"/>
            </a:avLst>
          </a:prstGeom>
          <a:solidFill>
            <a:srgbClr val="355E00"/>
          </a:solidFill>
          <a:ln w="936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5723308" y="4799259"/>
            <a:ext cx="1049338" cy="136525"/>
          </a:xfrm>
          <a:prstGeom prst="rect">
            <a:avLst/>
          </a:prstGeom>
          <a:solidFill>
            <a:srgbClr val="FFFFFF"/>
          </a:solidFill>
          <a:ln w="28440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Elipse 1"/>
          <p:cNvSpPr/>
          <p:nvPr/>
        </p:nvSpPr>
        <p:spPr>
          <a:xfrm>
            <a:off x="5458593" y="4471368"/>
            <a:ext cx="1603374" cy="18701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auto">
          <a:xfrm rot="9904113">
            <a:off x="4805247" y="4978590"/>
            <a:ext cx="585555" cy="344170"/>
          </a:xfrm>
          <a:prstGeom prst="notchedRightArrow">
            <a:avLst>
              <a:gd name="adj1" fmla="val 50000"/>
              <a:gd name="adj2" fmla="val 30317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s-AR" dirty="0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 rot="1016897">
            <a:off x="4801022" y="5475372"/>
            <a:ext cx="558404" cy="357187"/>
          </a:xfrm>
          <a:prstGeom prst="notchedRightArrow">
            <a:avLst>
              <a:gd name="adj1" fmla="val 50000"/>
              <a:gd name="adj2" fmla="val 29781"/>
            </a:avLst>
          </a:prstGeom>
          <a:solidFill>
            <a:srgbClr val="0070C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 dirty="0"/>
          </a:p>
        </p:txBody>
      </p:sp>
      <p:sp>
        <p:nvSpPr>
          <p:cNvPr id="3" name="CuadroTexto 2"/>
          <p:cNvSpPr txBox="1"/>
          <p:nvPr/>
        </p:nvSpPr>
        <p:spPr>
          <a:xfrm>
            <a:off x="2676574" y="5105401"/>
            <a:ext cx="200057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600" dirty="0">
                <a:solidFill>
                  <a:srgbClr val="00B050"/>
                </a:solidFill>
              </a:rPr>
              <a:t>funciones primitivas de transmisión y recepción serie</a:t>
            </a:r>
          </a:p>
        </p:txBody>
      </p:sp>
      <p:sp>
        <p:nvSpPr>
          <p:cNvPr id="36" name="3 Marcador de fecha">
            <a:extLst>
              <a:ext uri="{FF2B5EF4-FFF2-40B4-BE49-F238E27FC236}">
                <a16:creationId xmlns:a16="http://schemas.microsoft.com/office/drawing/2014/main" id="{99D80C60-7396-4B36-888D-6D5498C745A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7" name="4 Marcador de pie de página">
            <a:extLst>
              <a:ext uri="{FF2B5EF4-FFF2-40B4-BE49-F238E27FC236}">
                <a16:creationId xmlns:a16="http://schemas.microsoft.com/office/drawing/2014/main" id="{FD306B02-30D4-46CB-9A1E-C75248980D9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8" name="33 Marcador de número de diapositiva">
            <a:extLst>
              <a:ext uri="{FF2B5EF4-FFF2-40B4-BE49-F238E27FC236}">
                <a16:creationId xmlns:a16="http://schemas.microsoft.com/office/drawing/2014/main" id="{47C51699-509F-4394-B934-BEFB678F6AF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8682240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084B50EE-81E9-46BF-96C2-C506AFF3A118}"/>
              </a:ext>
            </a:extLst>
          </p:cNvPr>
          <p:cNvSpPr txBox="1"/>
          <p:nvPr/>
        </p:nvSpPr>
        <p:spPr>
          <a:xfrm>
            <a:off x="2855639" y="3496457"/>
            <a:ext cx="8856984" cy="275203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UART: Recibir caracter vía la UART0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int16_t Recibir (uint8_t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uart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 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[MACRO]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Recibe un carácter de la UARTx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Es una macro de la función: int16_t Recibir (uint8_t uart)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7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#define    Recibir( x )     ( UART0_PopRX( void ))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Retorno:   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Carácter recibido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-1 por Error (no hay datos para leer)</a:t>
            </a:r>
          </a:p>
          <a:p>
            <a:pPr marR="0" lvl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40EF41-22B1-45C8-B0DA-6615E6E9DA23}"/>
              </a:ext>
            </a:extLst>
          </p:cNvPr>
          <p:cNvSpPr txBox="1"/>
          <p:nvPr/>
        </p:nvSpPr>
        <p:spPr>
          <a:xfrm>
            <a:off x="305776" y="1028072"/>
            <a:ext cx="7833948" cy="21234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UART: Transmitir (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Despacha los datos a transmitir</a:t>
            </a: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int16_t Transmitir (const void*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datos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, uint8_t cant)</a:t>
            </a:r>
            <a:endParaRPr kumimoji="0" lang="es-A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Parámetros: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datos:  puntero a los datos a transmitir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cant</a:t>
            </a: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   cantidad de datos a transmitir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Retorno:   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0 por éxito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-1 por Error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8" name="Rectangle 16"/>
          <p:cNvSpPr>
            <a:spLocks noGrp="1" noChangeArrowheads="1"/>
          </p:cNvSpPr>
          <p:nvPr>
            <p:ph type="title"/>
          </p:nvPr>
        </p:nvSpPr>
        <p:spPr>
          <a:xfrm>
            <a:off x="2941059" y="295724"/>
            <a:ext cx="6309882" cy="52322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eaLnBrk="1" hangingPunct="1"/>
            <a:r>
              <a:rPr lang="es-ES" sz="2800" b="1" dirty="0"/>
              <a:t>¿Qué funciones incluye nuestra biblioteca?</a:t>
            </a:r>
            <a:endParaRPr lang="es-AR" sz="28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C5A4E21-E5EF-48FF-8E55-14A0615DE1D6}"/>
              </a:ext>
            </a:extLst>
          </p:cNvPr>
          <p:cNvSpPr txBox="1"/>
          <p:nvPr/>
        </p:nvSpPr>
        <p:spPr>
          <a:xfrm>
            <a:off x="4439816" y="2132842"/>
            <a:ext cx="1872208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push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</a:rPr>
              <a:t>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</a:rPr>
              <a:t>del lado de  la aplicación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C55C85-5644-466B-BD9E-897ED8DC9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1"/>
          <a:stretch/>
        </p:blipFill>
        <p:spPr>
          <a:xfrm>
            <a:off x="7460816" y="1808076"/>
            <a:ext cx="1251803" cy="102503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F43486-05AF-408E-A968-E5E61FA77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512" y="5267258"/>
            <a:ext cx="1207107" cy="9311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C4E7DE28-022B-4317-9042-F45DC25791D9}"/>
              </a:ext>
            </a:extLst>
          </p:cNvPr>
          <p:cNvSpPr/>
          <p:nvPr/>
        </p:nvSpPr>
        <p:spPr bwMode="auto">
          <a:xfrm>
            <a:off x="8831966" y="681571"/>
            <a:ext cx="2880657" cy="2197469"/>
          </a:xfrm>
          <a:prstGeom prst="star5">
            <a:avLst>
              <a:gd name="adj" fmla="val 22780"/>
              <a:gd name="hf" fmla="val 105146"/>
              <a:gd name="vf" fmla="val 11055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s-A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primitivas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A580707D-1472-4CB4-B235-F989A6B36A43}"/>
              </a:ext>
            </a:extLst>
          </p:cNvPr>
          <p:cNvGraphicFramePr/>
          <p:nvPr/>
        </p:nvGraphicFramePr>
        <p:xfrm>
          <a:off x="-672752" y="3792510"/>
          <a:ext cx="3948183" cy="202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215DBD38-877E-4DFC-B6EE-210DFA6FDED6}"/>
              </a:ext>
            </a:extLst>
          </p:cNvPr>
          <p:cNvSpPr txBox="1"/>
          <p:nvPr/>
        </p:nvSpPr>
        <p:spPr>
          <a:xfrm>
            <a:off x="9636234" y="4318034"/>
            <a:ext cx="1836681" cy="64051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pop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</a:rPr>
              <a:t>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</a:rPr>
              <a:t>del lado de  la aplicación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4A7DFC5-EC6D-45EA-8AC2-5C7DA38578E1}"/>
              </a:ext>
            </a:extLst>
          </p:cNvPr>
          <p:cNvCxnSpPr>
            <a:stCxn id="18" idx="1"/>
          </p:cNvCxnSpPr>
          <p:nvPr/>
        </p:nvCxnSpPr>
        <p:spPr bwMode="auto">
          <a:xfrm flipH="1">
            <a:off x="8472264" y="4638292"/>
            <a:ext cx="1163970" cy="26774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3 Marcador de fecha">
            <a:extLst>
              <a:ext uri="{FF2B5EF4-FFF2-40B4-BE49-F238E27FC236}">
                <a16:creationId xmlns:a16="http://schemas.microsoft.com/office/drawing/2014/main" id="{844098CE-A47F-4F28-89D1-2219AC04CF0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@2021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6" name="4 Marcador de pie de página">
            <a:extLst>
              <a:ext uri="{FF2B5EF4-FFF2-40B4-BE49-F238E27FC236}">
                <a16:creationId xmlns:a16="http://schemas.microsoft.com/office/drawing/2014/main" id="{B9FCC8AA-0CC0-489F-BED2-2E730221B3F0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Ing. M. Giura - Informática II - UTN - FRBA</a:t>
            </a:r>
          </a:p>
        </p:txBody>
      </p:sp>
      <p:sp>
        <p:nvSpPr>
          <p:cNvPr id="17" name="33 Marcador de número de diapositiva">
            <a:extLst>
              <a:ext uri="{FF2B5EF4-FFF2-40B4-BE49-F238E27FC236}">
                <a16:creationId xmlns:a16="http://schemas.microsoft.com/office/drawing/2014/main" id="{18777732-0E9D-49AA-8431-935754DEBD1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8922397E-856C-4260-84DB-1C8C2016F6F4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9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9383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6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4-Herencia-Composicion-2020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DejaVu Sans"/>
        <a:cs typeface="DejaVu Sans"/>
      </a:majorFont>
      <a:minorFont>
        <a:latin typeface="Arial Narrow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DejaVu Sans"/>
        <a:cs typeface="DejaVu Sans"/>
      </a:majorFont>
      <a:minorFont>
        <a:latin typeface="Arial Narrow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DejaVu Sans"/>
        <a:cs typeface="DejaVu Sans"/>
      </a:majorFont>
      <a:minorFont>
        <a:latin typeface="Arial Narrow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Info2_PPAL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ngsananew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2_PPAL" id="{E3094619-7E9C-4B96-BC19-0116AB41F2DB}" vid="{742130DF-33A4-44E7-8251-620FF4DF2E8C}"/>
    </a:ext>
  </a:extLst>
</a:theme>
</file>

<file path=ppt/theme/theme7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8.xml><?xml version="1.0" encoding="utf-8"?>
<a:theme xmlns:a="http://schemas.openxmlformats.org/drawingml/2006/main" name="1_Info2_PPAL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ngsananew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2_PPAL" id="{E3094619-7E9C-4B96-BC19-0116AB41F2DB}" vid="{742130DF-33A4-44E7-8251-620FF4DF2E8C}"/>
    </a:ext>
  </a:extLst>
</a:theme>
</file>

<file path=ppt/theme/theme9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4-Herencia-Composicion-2020</Template>
  <TotalTime>13586</TotalTime>
  <Words>4358</Words>
  <Application>Microsoft Office PowerPoint</Application>
  <PresentationFormat>Panorámica</PresentationFormat>
  <Paragraphs>812</Paragraphs>
  <Slides>41</Slides>
  <Notes>21</Notes>
  <HiddenSlides>0</HiddenSlides>
  <MMClips>0</MMClips>
  <ScaleCrop>false</ScaleCrop>
  <HeadingPairs>
    <vt:vector size="8" baseType="variant">
      <vt:variant>
        <vt:lpstr>Fuentes usadas</vt:lpstr>
      </vt:variant>
      <vt:variant>
        <vt:i4>19</vt:i4>
      </vt:variant>
      <vt:variant>
        <vt:lpstr>Tema</vt:lpstr>
      </vt:variant>
      <vt:variant>
        <vt:i4>8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41</vt:i4>
      </vt:variant>
    </vt:vector>
  </HeadingPairs>
  <TitlesOfParts>
    <vt:vector size="70" baseType="lpstr">
      <vt:lpstr>angsananew</vt:lpstr>
      <vt:lpstr>AR BERKLEY</vt:lpstr>
      <vt:lpstr>AR CENA</vt:lpstr>
      <vt:lpstr>AR JULIAN</vt:lpstr>
      <vt:lpstr>Arial</vt:lpstr>
      <vt:lpstr>Arial Black</vt:lpstr>
      <vt:lpstr>Arial Narrow</vt:lpstr>
      <vt:lpstr>Arial Rounded MT Bold</vt:lpstr>
      <vt:lpstr>Bauhaus 93</vt:lpstr>
      <vt:lpstr>Calibri</vt:lpstr>
      <vt:lpstr>Century Gothic</vt:lpstr>
      <vt:lpstr>Consolas</vt:lpstr>
      <vt:lpstr>Gill Sans MT</vt:lpstr>
      <vt:lpstr>Impact</vt:lpstr>
      <vt:lpstr>Mistral</vt:lpstr>
      <vt:lpstr>Symbol</vt:lpstr>
      <vt:lpstr>Times New Roman</vt:lpstr>
      <vt:lpstr>Trebuchet MS</vt:lpstr>
      <vt:lpstr>Wingdings 3</vt:lpstr>
      <vt:lpstr>4-Herencia-Composicion-2020</vt:lpstr>
      <vt:lpstr>Tema de Office</vt:lpstr>
      <vt:lpstr>1_Tema de Office</vt:lpstr>
      <vt:lpstr>Ion</vt:lpstr>
      <vt:lpstr>Faceta</vt:lpstr>
      <vt:lpstr>Info2_PPAL</vt:lpstr>
      <vt:lpstr>Galería</vt:lpstr>
      <vt:lpstr>1_Info2_PPAL</vt:lpstr>
      <vt:lpstr>Imagen</vt:lpstr>
      <vt:lpstr>Hoja de cálculo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Repasamos la idea general de la com. serie</vt:lpstr>
      <vt:lpstr>¿Qué funciones incluye nuestra biblioteca?</vt:lpstr>
      <vt:lpstr>¿primitivas?          ¿buffers?         ¿firmware?  </vt:lpstr>
      <vt:lpstr>Presentación de PowerPoint</vt:lpstr>
      <vt:lpstr>Presentación de PowerPoint</vt:lpstr>
      <vt:lpstr>El modelo de capas y el tratamiento de los datos</vt:lpstr>
      <vt:lpstr>Presentación de PowerPoint</vt:lpstr>
      <vt:lpstr>Presentación de PowerPoint</vt:lpstr>
      <vt:lpstr>Presentación de PowerPoint</vt:lpstr>
      <vt:lpstr>La UART: Generalidades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STAT: Registro de Status ¿Quién fue?</vt:lpstr>
      <vt:lpstr>Presentación de PowerPoint</vt:lpstr>
      <vt:lpstr>Firmware: ¿Qué debe atender la isr?</vt:lpstr>
      <vt:lpstr>Esqueleto Handler de comunicaciones y errores</vt:lpstr>
      <vt:lpstr>Esqueleto Handler de comunicaciones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home</dc:creator>
  <cp:keywords/>
  <dc:description/>
  <cp:lastModifiedBy>Nahuel Contreras</cp:lastModifiedBy>
  <cp:revision>364</cp:revision>
  <cp:lastPrinted>1601-01-01T00:00:00Z</cp:lastPrinted>
  <dcterms:created xsi:type="dcterms:W3CDTF">2011-09-26T12:32:03Z</dcterms:created>
  <dcterms:modified xsi:type="dcterms:W3CDTF">2023-01-26T02:21:47Z</dcterms:modified>
</cp:coreProperties>
</file>